
<file path=[Content_Types].xml><?xml version="1.0" encoding="utf-8"?>
<Types xmlns="http://schemas.openxmlformats.org/package/2006/content-types">
  <Default Extension="bin" ContentType="application/vnd.openxmlformats-officedocument.oleObject"/>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1" r:id="rId2"/>
  </p:sldMasterIdLst>
  <p:notesMasterIdLst>
    <p:notesMasterId r:id="rId19"/>
  </p:notesMasterIdLst>
  <p:sldIdLst>
    <p:sldId id="270" r:id="rId3"/>
    <p:sldId id="309" r:id="rId4"/>
    <p:sldId id="310" r:id="rId5"/>
    <p:sldId id="311" r:id="rId6"/>
    <p:sldId id="312" r:id="rId7"/>
    <p:sldId id="314" r:id="rId8"/>
    <p:sldId id="315" r:id="rId9"/>
    <p:sldId id="316" r:id="rId10"/>
    <p:sldId id="317" r:id="rId11"/>
    <p:sldId id="318" r:id="rId12"/>
    <p:sldId id="319" r:id="rId13"/>
    <p:sldId id="320" r:id="rId14"/>
    <p:sldId id="321" r:id="rId15"/>
    <p:sldId id="322" r:id="rId16"/>
    <p:sldId id="323" r:id="rId17"/>
    <p:sldId id="324" r:id="rId1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38" roundtripDataSignature="AMtx7mg9rICjBbOIeYlWOaS79yWTcpehg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81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47" autoAdjust="0"/>
    <p:restoredTop sz="66943" autoAdjust="0"/>
  </p:normalViewPr>
  <p:slideViewPr>
    <p:cSldViewPr snapToGrid="0">
      <p:cViewPr varScale="1">
        <p:scale>
          <a:sx n="65" d="100"/>
          <a:sy n="65" d="100"/>
        </p:scale>
        <p:origin x="934" y="22"/>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presProps" Target="presProps.xml"/><Relationship Id="rId3" Type="http://schemas.openxmlformats.org/officeDocument/2006/relationships/slide" Target="slides/slide1.xml"/><Relationship Id="rId42"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38" Type="http://customschemas.google.com/relationships/presentationmetadata" Target="metadata"/><Relationship Id="rId2" Type="http://schemas.openxmlformats.org/officeDocument/2006/relationships/slideMaster" Target="slideMasters/slideMaster2.xml"/><Relationship Id="rId16" Type="http://schemas.openxmlformats.org/officeDocument/2006/relationships/slide" Target="slides/slide14.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8e6a01cd38_2_9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dirty="0"/>
              <a:t>https://</a:t>
            </a:r>
            <a:r>
              <a:rPr lang="en-US" dirty="0" err="1"/>
              <a:t>tool.akivn.net</a:t>
            </a:r>
            <a:r>
              <a:rPr lang="en-US" dirty="0"/>
              <a:t>/</a:t>
            </a:r>
            <a:r>
              <a:rPr lang="en-US" dirty="0" err="1"/>
              <a:t>spleeter</a:t>
            </a:r>
            <a:endParaRPr dirty="0"/>
          </a:p>
        </p:txBody>
      </p:sp>
      <p:sp>
        <p:nvSpPr>
          <p:cNvPr id="192" name="Google Shape;192;g8e6a01cd38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68136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endParaRPr lang="en-US" dirty="0"/>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38952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err="1"/>
              <a:t>Một</a:t>
            </a:r>
            <a:r>
              <a:rPr lang="en-US" dirty="0"/>
              <a:t> </a:t>
            </a:r>
            <a:r>
              <a:rPr lang="en-US" dirty="0" err="1"/>
              <a:t>lưu</a:t>
            </a:r>
            <a:r>
              <a:rPr lang="en-US" dirty="0"/>
              <a:t> ý </a:t>
            </a:r>
            <a:r>
              <a:rPr lang="en-US" dirty="0" err="1"/>
              <a:t>nhỏ</a:t>
            </a:r>
            <a:r>
              <a:rPr lang="en-US" dirty="0"/>
              <a:t> </a:t>
            </a:r>
            <a:r>
              <a:rPr lang="en-US" dirty="0" err="1"/>
              <a:t>là</a:t>
            </a:r>
            <a:r>
              <a:rPr lang="en-US" dirty="0"/>
              <a:t> </a:t>
            </a:r>
            <a:r>
              <a:rPr lang="en-US" dirty="0" err="1"/>
              <a:t>kể</a:t>
            </a:r>
            <a:r>
              <a:rPr lang="en-US" dirty="0"/>
              <a:t> </a:t>
            </a:r>
            <a:r>
              <a:rPr lang="en-US" dirty="0" err="1"/>
              <a:t>cả</a:t>
            </a:r>
            <a:r>
              <a:rPr lang="en-US" dirty="0"/>
              <a:t> </a:t>
            </a:r>
            <a:r>
              <a:rPr lang="en-US" dirty="0" err="1"/>
              <a:t>bạn</a:t>
            </a:r>
            <a:r>
              <a:rPr lang="en-US" dirty="0"/>
              <a:t> </a:t>
            </a:r>
            <a:r>
              <a:rPr lang="en-US" dirty="0" err="1"/>
              <a:t>có</a:t>
            </a:r>
            <a:r>
              <a:rPr lang="en-US" dirty="0"/>
              <a:t> </a:t>
            </a:r>
            <a:r>
              <a:rPr lang="en-US" dirty="0" err="1"/>
              <a:t>dùng</a:t>
            </a:r>
            <a:r>
              <a:rPr lang="en-US" dirty="0"/>
              <a:t> </a:t>
            </a:r>
            <a:r>
              <a:rPr lang="en-US" dirty="0" err="1"/>
              <a:t>nhiều</a:t>
            </a:r>
            <a:r>
              <a:rPr lang="en-US" dirty="0"/>
              <a:t> data </a:t>
            </a:r>
            <a:r>
              <a:rPr lang="en-US" dirty="0" err="1"/>
              <a:t>hơn</a:t>
            </a:r>
            <a:r>
              <a:rPr lang="en-US" dirty="0"/>
              <a:t> 5s </a:t>
            </a:r>
            <a:r>
              <a:rPr lang="en-US" dirty="0" err="1"/>
              <a:t>thì</a:t>
            </a:r>
            <a:r>
              <a:rPr lang="en-US" dirty="0"/>
              <a:t> </a:t>
            </a:r>
            <a:r>
              <a:rPr lang="en-US" dirty="0" err="1"/>
              <a:t>kết</a:t>
            </a:r>
            <a:r>
              <a:rPr lang="en-US" dirty="0"/>
              <a:t> </a:t>
            </a:r>
            <a:r>
              <a:rPr lang="en-US" dirty="0" err="1"/>
              <a:t>quả</a:t>
            </a:r>
            <a:r>
              <a:rPr lang="en-US" dirty="0"/>
              <a:t> </a:t>
            </a:r>
            <a:r>
              <a:rPr lang="en-US" dirty="0" err="1"/>
              <a:t>cũng</a:t>
            </a:r>
            <a:r>
              <a:rPr lang="en-US" dirty="0"/>
              <a:t> </a:t>
            </a:r>
            <a:r>
              <a:rPr lang="en-US" dirty="0" err="1"/>
              <a:t>không</a:t>
            </a:r>
            <a:r>
              <a:rPr lang="en-US" dirty="0"/>
              <a:t> </a:t>
            </a:r>
            <a:r>
              <a:rPr lang="en-US" dirty="0" err="1"/>
              <a:t>được</a:t>
            </a:r>
            <a:r>
              <a:rPr lang="en-US" dirty="0"/>
              <a:t> </a:t>
            </a:r>
            <a:r>
              <a:rPr lang="en-US" dirty="0" err="1"/>
              <a:t>cải</a:t>
            </a:r>
            <a:r>
              <a:rPr lang="en-US" dirty="0"/>
              <a:t> </a:t>
            </a:r>
            <a:r>
              <a:rPr lang="en-US" dirty="0" err="1"/>
              <a:t>thiện</a:t>
            </a:r>
            <a:endParaRPr lang="en-US" dirty="0"/>
          </a:p>
          <a:p>
            <a:pPr algn="l"/>
            <a:endParaRPr lang="en-US" dirty="0"/>
          </a:p>
          <a:p>
            <a:pPr algn="l"/>
            <a:r>
              <a:rPr lang="en-US" dirty="0"/>
              <a:t>A small note is that even if you use more data than 5s, the results will not improve</a:t>
            </a:r>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23223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err="1"/>
              <a:t>Thêm</a:t>
            </a:r>
            <a:r>
              <a:rPr lang="en-US" dirty="0"/>
              <a:t> </a:t>
            </a:r>
            <a:r>
              <a:rPr lang="en-US" dirty="0" err="1"/>
              <a:t>một</a:t>
            </a:r>
            <a:r>
              <a:rPr lang="en-US" dirty="0"/>
              <a:t> </a:t>
            </a:r>
            <a:r>
              <a:rPr lang="en-US" dirty="0" err="1"/>
              <a:t>lưu</a:t>
            </a:r>
            <a:r>
              <a:rPr lang="en-US" dirty="0"/>
              <a:t> ý </a:t>
            </a:r>
            <a:r>
              <a:rPr lang="en-US" dirty="0" err="1"/>
              <a:t>nữa</a:t>
            </a:r>
            <a:r>
              <a:rPr lang="en-US" dirty="0"/>
              <a:t> </a:t>
            </a:r>
            <a:r>
              <a:rPr lang="en-US" dirty="0" err="1"/>
              <a:t>là</a:t>
            </a:r>
            <a:r>
              <a:rPr lang="en-US" dirty="0"/>
              <a:t> </a:t>
            </a:r>
            <a:r>
              <a:rPr lang="en-US" dirty="0" err="1"/>
              <a:t>giọng</a:t>
            </a:r>
            <a:r>
              <a:rPr lang="en-US" dirty="0"/>
              <a:t> </a:t>
            </a:r>
            <a:r>
              <a:rPr lang="en-US" dirty="0" err="1"/>
              <a:t>mẫu</a:t>
            </a:r>
            <a:r>
              <a:rPr lang="en-US" dirty="0"/>
              <a:t> </a:t>
            </a:r>
            <a:r>
              <a:rPr lang="en-US" dirty="0" err="1"/>
              <a:t>nên</a:t>
            </a:r>
            <a:r>
              <a:rPr lang="en-US" dirty="0"/>
              <a:t> </a:t>
            </a:r>
            <a:r>
              <a:rPr lang="en-US" dirty="0" err="1"/>
              <a:t>liền</a:t>
            </a:r>
            <a:r>
              <a:rPr lang="en-US" dirty="0"/>
              <a:t> </a:t>
            </a:r>
            <a:r>
              <a:rPr lang="en-US" dirty="0" err="1"/>
              <a:t>nhau</a:t>
            </a:r>
            <a:r>
              <a:rPr lang="en-US" dirty="0"/>
              <a:t>, </a:t>
            </a:r>
            <a:r>
              <a:rPr lang="en-US" dirty="0" err="1"/>
              <a:t>không</a:t>
            </a:r>
            <a:r>
              <a:rPr lang="en-US" dirty="0"/>
              <a:t> </a:t>
            </a:r>
            <a:r>
              <a:rPr lang="en-US" dirty="0" err="1"/>
              <a:t>có</a:t>
            </a:r>
            <a:r>
              <a:rPr lang="en-US" dirty="0"/>
              <a:t> </a:t>
            </a:r>
            <a:r>
              <a:rPr lang="en-US" dirty="0" err="1"/>
              <a:t>khoảng</a:t>
            </a:r>
            <a:r>
              <a:rPr lang="en-US" dirty="0"/>
              <a:t> </a:t>
            </a:r>
            <a:r>
              <a:rPr lang="en-US" dirty="0" err="1"/>
              <a:t>nghỉ</a:t>
            </a:r>
            <a:r>
              <a:rPr lang="en-US" dirty="0"/>
              <a:t>, </a:t>
            </a:r>
            <a:r>
              <a:rPr lang="en-US" dirty="0" err="1"/>
              <a:t>nếu</a:t>
            </a:r>
            <a:r>
              <a:rPr lang="en-US" dirty="0"/>
              <a:t> </a:t>
            </a:r>
            <a:r>
              <a:rPr lang="en-US" dirty="0" err="1"/>
              <a:t>có</a:t>
            </a:r>
            <a:r>
              <a:rPr lang="en-US" dirty="0"/>
              <a:t> </a:t>
            </a:r>
            <a:r>
              <a:rPr lang="en-US" dirty="0" err="1"/>
              <a:t>khoảng</a:t>
            </a:r>
            <a:r>
              <a:rPr lang="en-US" dirty="0"/>
              <a:t> </a:t>
            </a:r>
            <a:r>
              <a:rPr lang="en-US" dirty="0" err="1"/>
              <a:t>nghỉ</a:t>
            </a:r>
            <a:r>
              <a:rPr lang="en-US" dirty="0"/>
              <a:t> </a:t>
            </a:r>
            <a:r>
              <a:rPr lang="en-US" dirty="0" err="1"/>
              <a:t>thì</a:t>
            </a:r>
            <a:r>
              <a:rPr lang="en-US" dirty="0"/>
              <a:t> </a:t>
            </a:r>
            <a:r>
              <a:rPr lang="en-US" dirty="0" err="1"/>
              <a:t>kết</a:t>
            </a:r>
            <a:r>
              <a:rPr lang="en-US" dirty="0"/>
              <a:t> </a:t>
            </a:r>
            <a:r>
              <a:rPr lang="en-US" dirty="0" err="1"/>
              <a:t>quả</a:t>
            </a:r>
            <a:r>
              <a:rPr lang="en-US" dirty="0"/>
              <a:t> </a:t>
            </a:r>
            <a:r>
              <a:rPr lang="en-US" dirty="0" err="1"/>
              <a:t>sẽ</a:t>
            </a:r>
            <a:r>
              <a:rPr lang="en-US" dirty="0"/>
              <a:t> </a:t>
            </a:r>
            <a:r>
              <a:rPr lang="en-US" dirty="0" err="1"/>
              <a:t>rất</a:t>
            </a:r>
            <a:r>
              <a:rPr lang="en-US" dirty="0"/>
              <a:t> </a:t>
            </a:r>
            <a:r>
              <a:rPr lang="en-US" dirty="0" err="1"/>
              <a:t>nhiễu</a:t>
            </a:r>
            <a:endParaRPr lang="en-US" dirty="0"/>
          </a:p>
          <a:p>
            <a:pPr algn="l"/>
            <a:endParaRPr lang="en-US" dirty="0"/>
          </a:p>
          <a:p>
            <a:pPr algn="l"/>
            <a:r>
              <a:rPr lang="en-US" dirty="0"/>
              <a:t>One more note is that the sample voices should be continuous, there is no interval, if there is a break, the result will be very noisy</a:t>
            </a:r>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5592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a:t>https://github.com/tugstugi/dl-colab-notebooks</a:t>
            </a:r>
          </a:p>
          <a:p>
            <a:pPr algn="l"/>
            <a:endParaRPr lang="en-US" dirty="0"/>
          </a:p>
          <a:p>
            <a:pPr algn="l"/>
            <a:r>
              <a:rPr lang="en-US" dirty="0" err="1"/>
              <a:t>Nếu</a:t>
            </a:r>
            <a:r>
              <a:rPr lang="en-US" dirty="0"/>
              <a:t> </a:t>
            </a:r>
            <a:r>
              <a:rPr lang="en-US" dirty="0" err="1"/>
              <a:t>bạn</a:t>
            </a:r>
            <a:r>
              <a:rPr lang="en-US" dirty="0"/>
              <a:t> </a:t>
            </a:r>
            <a:r>
              <a:rPr lang="en-US" dirty="0" err="1"/>
              <a:t>không</a:t>
            </a:r>
            <a:r>
              <a:rPr lang="en-US" dirty="0"/>
              <a:t> </a:t>
            </a:r>
            <a:r>
              <a:rPr lang="en-US" dirty="0" err="1"/>
              <a:t>hài</a:t>
            </a:r>
            <a:r>
              <a:rPr lang="en-US" dirty="0"/>
              <a:t> </a:t>
            </a:r>
            <a:r>
              <a:rPr lang="en-US" dirty="0" err="1"/>
              <a:t>lòng</a:t>
            </a:r>
            <a:r>
              <a:rPr lang="en-US" dirty="0"/>
              <a:t> </a:t>
            </a:r>
            <a:r>
              <a:rPr lang="en-US" dirty="0" err="1"/>
              <a:t>với</a:t>
            </a:r>
            <a:r>
              <a:rPr lang="en-US" dirty="0"/>
              <a:t> </a:t>
            </a:r>
            <a:r>
              <a:rPr lang="en-US" dirty="0" err="1"/>
              <a:t>kết</a:t>
            </a:r>
            <a:r>
              <a:rPr lang="en-US" dirty="0"/>
              <a:t> </a:t>
            </a:r>
            <a:r>
              <a:rPr lang="en-US" dirty="0" err="1"/>
              <a:t>quả</a:t>
            </a:r>
            <a:r>
              <a:rPr lang="en-US" dirty="0"/>
              <a:t> </a:t>
            </a:r>
            <a:r>
              <a:rPr lang="en-US" dirty="0" err="1"/>
              <a:t>từ</a:t>
            </a:r>
            <a:r>
              <a:rPr lang="en-US" dirty="0"/>
              <a:t> project </a:t>
            </a:r>
            <a:r>
              <a:rPr lang="en-US" dirty="0" err="1"/>
              <a:t>này</a:t>
            </a:r>
            <a:r>
              <a:rPr lang="en-US" dirty="0"/>
              <a:t>, </a:t>
            </a:r>
            <a:r>
              <a:rPr lang="en-US" dirty="0" err="1"/>
              <a:t>thì</a:t>
            </a:r>
            <a:r>
              <a:rPr lang="en-US" dirty="0"/>
              <a:t> </a:t>
            </a:r>
            <a:r>
              <a:rPr lang="en-US" dirty="0" err="1"/>
              <a:t>còn</a:t>
            </a:r>
            <a:r>
              <a:rPr lang="en-US" dirty="0"/>
              <a:t> </a:t>
            </a:r>
            <a:r>
              <a:rPr lang="en-US" dirty="0" err="1"/>
              <a:t>rất</a:t>
            </a:r>
            <a:r>
              <a:rPr lang="en-US" dirty="0"/>
              <a:t> </a:t>
            </a:r>
            <a:r>
              <a:rPr lang="en-US" dirty="0" err="1"/>
              <a:t>nhiều</a:t>
            </a:r>
            <a:r>
              <a:rPr lang="en-US" dirty="0"/>
              <a:t> </a:t>
            </a:r>
            <a:r>
              <a:rPr lang="en-US" dirty="0" err="1"/>
              <a:t>các</a:t>
            </a:r>
            <a:r>
              <a:rPr lang="en-US" dirty="0"/>
              <a:t> project </a:t>
            </a:r>
            <a:r>
              <a:rPr lang="en-US" dirty="0" err="1"/>
              <a:t>khác</a:t>
            </a:r>
            <a:r>
              <a:rPr lang="en-US" dirty="0"/>
              <a:t> </a:t>
            </a:r>
            <a:r>
              <a:rPr lang="en-US" dirty="0" err="1"/>
              <a:t>để</a:t>
            </a:r>
            <a:r>
              <a:rPr lang="en-US" dirty="0"/>
              <a:t> </a:t>
            </a:r>
            <a:r>
              <a:rPr lang="en-US" dirty="0" err="1"/>
              <a:t>thử</a:t>
            </a:r>
            <a:r>
              <a:rPr lang="en-US" dirty="0"/>
              <a:t>, </a:t>
            </a:r>
            <a:r>
              <a:rPr lang="en-US" dirty="0" err="1"/>
              <a:t>tuy</a:t>
            </a:r>
            <a:r>
              <a:rPr lang="en-US" dirty="0"/>
              <a:t> </a:t>
            </a:r>
            <a:r>
              <a:rPr lang="en-US" dirty="0" err="1"/>
              <a:t>nhiên</a:t>
            </a:r>
            <a:r>
              <a:rPr lang="en-US" dirty="0"/>
              <a:t> </a:t>
            </a:r>
            <a:r>
              <a:rPr lang="en-US" dirty="0" err="1"/>
              <a:t>cái</a:t>
            </a:r>
            <a:r>
              <a:rPr lang="en-US" dirty="0"/>
              <a:t> </a:t>
            </a:r>
            <a:r>
              <a:rPr lang="en-US" dirty="0" err="1"/>
              <a:t>gì</a:t>
            </a:r>
            <a:r>
              <a:rPr lang="en-US" dirty="0"/>
              <a:t> </a:t>
            </a:r>
            <a:r>
              <a:rPr lang="en-US" dirty="0" err="1"/>
              <a:t>cũng</a:t>
            </a:r>
            <a:r>
              <a:rPr lang="en-US" dirty="0"/>
              <a:t> </a:t>
            </a:r>
            <a:r>
              <a:rPr lang="en-US" dirty="0" err="1"/>
              <a:t>có</a:t>
            </a:r>
            <a:r>
              <a:rPr lang="en-US" dirty="0"/>
              <a:t> </a:t>
            </a:r>
            <a:r>
              <a:rPr lang="en-US" dirty="0" err="1"/>
              <a:t>giá</a:t>
            </a:r>
            <a:r>
              <a:rPr lang="en-US" dirty="0"/>
              <a:t> </a:t>
            </a:r>
            <a:r>
              <a:rPr lang="en-US" dirty="0" err="1"/>
              <a:t>của</a:t>
            </a:r>
            <a:r>
              <a:rPr lang="en-US" dirty="0"/>
              <a:t> </a:t>
            </a:r>
            <a:r>
              <a:rPr lang="en-US" dirty="0" err="1"/>
              <a:t>nó</a:t>
            </a:r>
            <a:r>
              <a:rPr lang="en-US" dirty="0"/>
              <a:t>, </a:t>
            </a:r>
            <a:r>
              <a:rPr lang="en-US" dirty="0" err="1"/>
              <a:t>để</a:t>
            </a:r>
            <a:r>
              <a:rPr lang="en-US" dirty="0"/>
              <a:t> </a:t>
            </a:r>
            <a:r>
              <a:rPr lang="en-US" dirty="0" err="1"/>
              <a:t>có</a:t>
            </a:r>
            <a:r>
              <a:rPr lang="en-US" dirty="0"/>
              <a:t> </a:t>
            </a:r>
            <a:r>
              <a:rPr lang="en-US" dirty="0" err="1"/>
              <a:t>kết</a:t>
            </a:r>
            <a:r>
              <a:rPr lang="en-US" dirty="0"/>
              <a:t> </a:t>
            </a:r>
            <a:r>
              <a:rPr lang="en-US" dirty="0" err="1"/>
              <a:t>quả</a:t>
            </a:r>
            <a:r>
              <a:rPr lang="en-US" dirty="0"/>
              <a:t> </a:t>
            </a:r>
            <a:r>
              <a:rPr lang="en-US" dirty="0" err="1"/>
              <a:t>tốt</a:t>
            </a:r>
            <a:r>
              <a:rPr lang="en-US" dirty="0"/>
              <a:t> </a:t>
            </a:r>
            <a:r>
              <a:rPr lang="en-US" dirty="0" err="1"/>
              <a:t>hơn</a:t>
            </a:r>
            <a:r>
              <a:rPr lang="en-US" dirty="0"/>
              <a:t>, </a:t>
            </a:r>
            <a:r>
              <a:rPr lang="en-US" dirty="0" err="1"/>
              <a:t>các</a:t>
            </a:r>
            <a:r>
              <a:rPr lang="en-US" dirty="0"/>
              <a:t> </a:t>
            </a:r>
            <a:r>
              <a:rPr lang="en-US" dirty="0" err="1"/>
              <a:t>bạn</a:t>
            </a:r>
            <a:r>
              <a:rPr lang="en-US" dirty="0"/>
              <a:t> </a:t>
            </a:r>
            <a:r>
              <a:rPr lang="en-US" dirty="0" err="1"/>
              <a:t>cũng</a:t>
            </a:r>
            <a:r>
              <a:rPr lang="en-US" dirty="0"/>
              <a:t> </a:t>
            </a:r>
            <a:r>
              <a:rPr lang="en-US" dirty="0" err="1"/>
              <a:t>phải</a:t>
            </a:r>
            <a:r>
              <a:rPr lang="en-US" dirty="0"/>
              <a:t> </a:t>
            </a:r>
            <a:r>
              <a:rPr lang="en-US" dirty="0" err="1"/>
              <a:t>bỏ</a:t>
            </a:r>
            <a:r>
              <a:rPr lang="en-US" dirty="0"/>
              <a:t> </a:t>
            </a:r>
            <a:r>
              <a:rPr lang="en-US" dirty="0" err="1"/>
              <a:t>ra</a:t>
            </a:r>
            <a:r>
              <a:rPr lang="en-US" dirty="0"/>
              <a:t> </a:t>
            </a:r>
            <a:r>
              <a:rPr lang="en-US" dirty="0" err="1"/>
              <a:t>nhiều</a:t>
            </a:r>
            <a:r>
              <a:rPr lang="en-US" dirty="0"/>
              <a:t> </a:t>
            </a:r>
            <a:r>
              <a:rPr lang="en-US" dirty="0" err="1"/>
              <a:t>thời</a:t>
            </a:r>
            <a:r>
              <a:rPr lang="en-US" dirty="0"/>
              <a:t> </a:t>
            </a:r>
            <a:r>
              <a:rPr lang="en-US" dirty="0" err="1"/>
              <a:t>gian</a:t>
            </a:r>
            <a:r>
              <a:rPr lang="en-US" dirty="0"/>
              <a:t> </a:t>
            </a:r>
            <a:r>
              <a:rPr lang="en-US" dirty="0" err="1"/>
              <a:t>và</a:t>
            </a:r>
            <a:r>
              <a:rPr lang="en-US" dirty="0"/>
              <a:t> </a:t>
            </a:r>
            <a:r>
              <a:rPr lang="en-US" dirty="0" err="1"/>
              <a:t>công</a:t>
            </a:r>
            <a:r>
              <a:rPr lang="en-US" dirty="0"/>
              <a:t> </a:t>
            </a:r>
            <a:r>
              <a:rPr lang="en-US" dirty="0" err="1"/>
              <a:t>sức</a:t>
            </a:r>
            <a:r>
              <a:rPr lang="en-US" dirty="0"/>
              <a:t> </a:t>
            </a:r>
            <a:r>
              <a:rPr lang="en-US" dirty="0" err="1"/>
              <a:t>hơn</a:t>
            </a:r>
            <a:r>
              <a:rPr lang="en-US" dirty="0"/>
              <a:t> </a:t>
            </a:r>
            <a:r>
              <a:rPr lang="en-US" dirty="0" err="1"/>
              <a:t>để</a:t>
            </a:r>
            <a:r>
              <a:rPr lang="en-US" dirty="0"/>
              <a:t> </a:t>
            </a:r>
            <a:r>
              <a:rPr lang="en-US" dirty="0" err="1"/>
              <a:t>dán</a:t>
            </a:r>
            <a:r>
              <a:rPr lang="en-US" dirty="0"/>
              <a:t> </a:t>
            </a:r>
            <a:r>
              <a:rPr lang="en-US" dirty="0" err="1"/>
              <a:t>nhãn</a:t>
            </a:r>
            <a:r>
              <a:rPr lang="en-US" dirty="0"/>
              <a:t>, train model, </a:t>
            </a:r>
            <a:r>
              <a:rPr lang="en-US" dirty="0" err="1"/>
              <a:t>điều</a:t>
            </a:r>
            <a:r>
              <a:rPr lang="en-US" dirty="0"/>
              <a:t> </a:t>
            </a:r>
            <a:r>
              <a:rPr lang="en-US" dirty="0" err="1"/>
              <a:t>mà</a:t>
            </a:r>
            <a:r>
              <a:rPr lang="en-US" dirty="0"/>
              <a:t> </a:t>
            </a:r>
            <a:r>
              <a:rPr lang="en-US" dirty="0" err="1"/>
              <a:t>không</a:t>
            </a:r>
            <a:r>
              <a:rPr lang="en-US" dirty="0"/>
              <a:t> </a:t>
            </a:r>
            <a:r>
              <a:rPr lang="en-US" dirty="0" err="1"/>
              <a:t>phải</a:t>
            </a:r>
            <a:r>
              <a:rPr lang="en-US" dirty="0"/>
              <a:t> ai </a:t>
            </a:r>
            <a:r>
              <a:rPr lang="en-US" dirty="0" err="1"/>
              <a:t>cũng</a:t>
            </a:r>
            <a:r>
              <a:rPr lang="en-US" dirty="0"/>
              <a:t> </a:t>
            </a:r>
            <a:r>
              <a:rPr lang="en-US" dirty="0" err="1"/>
              <a:t>biết</a:t>
            </a:r>
            <a:r>
              <a:rPr lang="en-US" dirty="0"/>
              <a:t> </a:t>
            </a:r>
            <a:r>
              <a:rPr lang="en-US" dirty="0" err="1"/>
              <a:t>làm</a:t>
            </a:r>
            <a:r>
              <a:rPr lang="en-US" dirty="0"/>
              <a:t>, </a:t>
            </a:r>
            <a:r>
              <a:rPr lang="en-US" dirty="0" err="1"/>
              <a:t>mình</a:t>
            </a:r>
            <a:r>
              <a:rPr lang="en-US" dirty="0"/>
              <a:t> </a:t>
            </a:r>
            <a:r>
              <a:rPr lang="en-US" dirty="0" err="1"/>
              <a:t>lấy</a:t>
            </a:r>
            <a:r>
              <a:rPr lang="en-US" dirty="0"/>
              <a:t> project Realtime voice cloning </a:t>
            </a:r>
            <a:r>
              <a:rPr lang="en-US" dirty="0" err="1"/>
              <a:t>ra</a:t>
            </a:r>
            <a:r>
              <a:rPr lang="en-US" dirty="0"/>
              <a:t> </a:t>
            </a:r>
            <a:r>
              <a:rPr lang="en-US" dirty="0" err="1"/>
              <a:t>làm</a:t>
            </a:r>
            <a:r>
              <a:rPr lang="en-US" dirty="0"/>
              <a:t> </a:t>
            </a:r>
            <a:r>
              <a:rPr lang="en-US" dirty="0" err="1"/>
              <a:t>ví</a:t>
            </a:r>
            <a:r>
              <a:rPr lang="en-US" dirty="0"/>
              <a:t> </a:t>
            </a:r>
            <a:r>
              <a:rPr lang="en-US" dirty="0" err="1"/>
              <a:t>dụ</a:t>
            </a:r>
            <a:r>
              <a:rPr lang="en-US" dirty="0"/>
              <a:t> </a:t>
            </a:r>
            <a:r>
              <a:rPr lang="en-US" dirty="0" err="1"/>
              <a:t>vì</a:t>
            </a:r>
            <a:r>
              <a:rPr lang="en-US" dirty="0"/>
              <a:t> </a:t>
            </a:r>
            <a:r>
              <a:rPr lang="en-US" dirty="0" err="1"/>
              <a:t>nó</a:t>
            </a:r>
            <a:r>
              <a:rPr lang="en-US" dirty="0"/>
              <a:t> </a:t>
            </a:r>
            <a:r>
              <a:rPr lang="en-US" dirty="0" err="1"/>
              <a:t>cho</a:t>
            </a:r>
            <a:r>
              <a:rPr lang="en-US" dirty="0"/>
              <a:t> </a:t>
            </a:r>
            <a:r>
              <a:rPr lang="en-US" dirty="0" err="1"/>
              <a:t>kết</a:t>
            </a:r>
            <a:r>
              <a:rPr lang="en-US" dirty="0"/>
              <a:t> </a:t>
            </a:r>
            <a:r>
              <a:rPr lang="en-US" dirty="0" err="1"/>
              <a:t>quả</a:t>
            </a:r>
            <a:r>
              <a:rPr lang="en-US" dirty="0"/>
              <a:t> </a:t>
            </a:r>
            <a:r>
              <a:rPr lang="en-US" dirty="0" err="1"/>
              <a:t>đủ</a:t>
            </a:r>
            <a:r>
              <a:rPr lang="en-US" dirty="0"/>
              <a:t> </a:t>
            </a:r>
            <a:r>
              <a:rPr lang="en-US" dirty="0" err="1"/>
              <a:t>tốt</a:t>
            </a:r>
            <a:r>
              <a:rPr lang="en-US" dirty="0"/>
              <a:t>, </a:t>
            </a:r>
            <a:r>
              <a:rPr lang="en-US" dirty="0" err="1"/>
              <a:t>và</a:t>
            </a:r>
            <a:r>
              <a:rPr lang="en-US" dirty="0"/>
              <a:t> </a:t>
            </a:r>
            <a:r>
              <a:rPr lang="en-US" dirty="0" err="1"/>
              <a:t>quan</a:t>
            </a:r>
            <a:r>
              <a:rPr lang="en-US" dirty="0"/>
              <a:t> </a:t>
            </a:r>
            <a:r>
              <a:rPr lang="en-US" dirty="0" err="1"/>
              <a:t>trọng</a:t>
            </a:r>
            <a:r>
              <a:rPr lang="en-US" dirty="0"/>
              <a:t> </a:t>
            </a:r>
            <a:r>
              <a:rPr lang="en-US" dirty="0" err="1"/>
              <a:t>nhất</a:t>
            </a:r>
            <a:r>
              <a:rPr lang="en-US" dirty="0"/>
              <a:t> </a:t>
            </a:r>
            <a:r>
              <a:rPr lang="en-US" dirty="0" err="1"/>
              <a:t>là</a:t>
            </a:r>
            <a:r>
              <a:rPr lang="en-US" dirty="0"/>
              <a:t> ai </a:t>
            </a:r>
            <a:r>
              <a:rPr lang="en-US" dirty="0" err="1"/>
              <a:t>cũng</a:t>
            </a:r>
            <a:r>
              <a:rPr lang="en-US" dirty="0"/>
              <a:t> </a:t>
            </a:r>
            <a:r>
              <a:rPr lang="en-US" dirty="0" err="1"/>
              <a:t>làm</a:t>
            </a:r>
            <a:r>
              <a:rPr lang="en-US" dirty="0"/>
              <a:t> </a:t>
            </a:r>
            <a:r>
              <a:rPr lang="en-US" dirty="0" err="1"/>
              <a:t>được</a:t>
            </a:r>
            <a:r>
              <a:rPr lang="en-US" dirty="0"/>
              <a:t>. </a:t>
            </a:r>
            <a:r>
              <a:rPr lang="en-US" dirty="0" err="1"/>
              <a:t>Tất</a:t>
            </a:r>
            <a:r>
              <a:rPr lang="en-US" dirty="0"/>
              <a:t> </a:t>
            </a:r>
            <a:r>
              <a:rPr lang="en-US" dirty="0" err="1"/>
              <a:t>cả</a:t>
            </a:r>
            <a:r>
              <a:rPr lang="en-US" dirty="0"/>
              <a:t> </a:t>
            </a:r>
            <a:r>
              <a:rPr lang="en-US" dirty="0" err="1"/>
              <a:t>các</a:t>
            </a:r>
            <a:r>
              <a:rPr lang="en-US" dirty="0"/>
              <a:t> project </a:t>
            </a:r>
            <a:r>
              <a:rPr lang="en-US" dirty="0" err="1"/>
              <a:t>này</a:t>
            </a:r>
            <a:r>
              <a:rPr lang="en-US" dirty="0"/>
              <a:t> </a:t>
            </a:r>
            <a:r>
              <a:rPr lang="en-US" dirty="0" err="1"/>
              <a:t>đều</a:t>
            </a:r>
            <a:r>
              <a:rPr lang="en-US" dirty="0"/>
              <a:t> </a:t>
            </a:r>
            <a:r>
              <a:rPr lang="en-US" dirty="0" err="1"/>
              <a:t>có</a:t>
            </a:r>
            <a:r>
              <a:rPr lang="en-US" dirty="0"/>
              <a:t> link </a:t>
            </a:r>
            <a:r>
              <a:rPr lang="en-US" dirty="0" err="1"/>
              <a:t>colab</a:t>
            </a:r>
            <a:r>
              <a:rPr lang="en-US" dirty="0"/>
              <a:t>, </a:t>
            </a:r>
            <a:r>
              <a:rPr lang="en-US" dirty="0" err="1"/>
              <a:t>chỉ</a:t>
            </a:r>
            <a:r>
              <a:rPr lang="en-US" dirty="0"/>
              <a:t> </a:t>
            </a:r>
            <a:r>
              <a:rPr lang="en-US" dirty="0" err="1"/>
              <a:t>cần</a:t>
            </a:r>
            <a:r>
              <a:rPr lang="en-US" dirty="0"/>
              <a:t> click </a:t>
            </a:r>
            <a:r>
              <a:rPr lang="en-US" dirty="0" err="1"/>
              <a:t>là</a:t>
            </a:r>
            <a:r>
              <a:rPr lang="en-US" dirty="0"/>
              <a:t> </a:t>
            </a:r>
            <a:r>
              <a:rPr lang="en-US" dirty="0" err="1"/>
              <a:t>chạy</a:t>
            </a:r>
            <a:r>
              <a:rPr lang="en-US" dirty="0"/>
              <a:t>.</a:t>
            </a:r>
          </a:p>
          <a:p>
            <a:pPr algn="l"/>
            <a:r>
              <a:rPr lang="en-US" dirty="0" err="1"/>
              <a:t>Một</a:t>
            </a:r>
            <a:r>
              <a:rPr lang="en-US" dirty="0"/>
              <a:t> project </a:t>
            </a:r>
            <a:r>
              <a:rPr lang="en-US" dirty="0" err="1"/>
              <a:t>khác</a:t>
            </a:r>
            <a:r>
              <a:rPr lang="en-US" dirty="0"/>
              <a:t> </a:t>
            </a:r>
            <a:r>
              <a:rPr lang="en-US" dirty="0" err="1"/>
              <a:t>mình</a:t>
            </a:r>
            <a:r>
              <a:rPr lang="en-US" dirty="0"/>
              <a:t> </a:t>
            </a:r>
            <a:r>
              <a:rPr lang="en-US" dirty="0" err="1"/>
              <a:t>thấy</a:t>
            </a:r>
            <a:r>
              <a:rPr lang="en-US" dirty="0"/>
              <a:t> </a:t>
            </a:r>
            <a:r>
              <a:rPr lang="en-US" dirty="0" err="1"/>
              <a:t>rất</a:t>
            </a:r>
            <a:r>
              <a:rPr lang="en-US" dirty="0"/>
              <a:t> </a:t>
            </a:r>
            <a:r>
              <a:rPr lang="en-US" dirty="0" err="1"/>
              <a:t>đang</a:t>
            </a:r>
            <a:r>
              <a:rPr lang="en-US" dirty="0"/>
              <a:t> </a:t>
            </a:r>
            <a:r>
              <a:rPr lang="en-US" dirty="0" err="1"/>
              <a:t>chú</a:t>
            </a:r>
            <a:r>
              <a:rPr lang="en-US" dirty="0"/>
              <a:t> ý </a:t>
            </a:r>
            <a:r>
              <a:rPr lang="en-US" dirty="0" err="1"/>
              <a:t>đó</a:t>
            </a:r>
            <a:r>
              <a:rPr lang="en-US" dirty="0"/>
              <a:t> </a:t>
            </a:r>
            <a:r>
              <a:rPr lang="en-US" dirty="0" err="1"/>
              <a:t>là</a:t>
            </a:r>
            <a:r>
              <a:rPr lang="en-US" dirty="0"/>
              <a:t> </a:t>
            </a:r>
            <a:r>
              <a:rPr lang="en-US" dirty="0" err="1"/>
              <a:t>sự</a:t>
            </a:r>
            <a:r>
              <a:rPr lang="en-US" dirty="0"/>
              <a:t> </a:t>
            </a:r>
            <a:r>
              <a:rPr lang="en-US" dirty="0" err="1"/>
              <a:t>kết</a:t>
            </a:r>
            <a:r>
              <a:rPr lang="en-US" dirty="0"/>
              <a:t> </a:t>
            </a:r>
            <a:r>
              <a:rPr lang="en-US" dirty="0" err="1"/>
              <a:t>hợp</a:t>
            </a:r>
            <a:r>
              <a:rPr lang="en-US" dirty="0"/>
              <a:t> </a:t>
            </a:r>
            <a:r>
              <a:rPr lang="en-US" dirty="0" err="1"/>
              <a:t>giữa</a:t>
            </a:r>
            <a:r>
              <a:rPr lang="en-US" dirty="0"/>
              <a:t> tacotran2 </a:t>
            </a:r>
            <a:r>
              <a:rPr lang="en-US" dirty="0" err="1"/>
              <a:t>và</a:t>
            </a:r>
            <a:r>
              <a:rPr lang="en-US" dirty="0"/>
              <a:t> </a:t>
            </a:r>
            <a:r>
              <a:rPr lang="en-US" dirty="0" err="1"/>
              <a:t>waveglow</a:t>
            </a:r>
            <a:endParaRPr lang="en-US" dirty="0"/>
          </a:p>
          <a:p>
            <a:pPr algn="l"/>
            <a:endParaRPr lang="en-US" dirty="0"/>
          </a:p>
          <a:p>
            <a:pPr algn="l"/>
            <a:r>
              <a:rPr lang="en-US" dirty="0"/>
              <a:t>If you are not satisfied with the results from this project, there are many other projects to try, but everything has its price, to get better results, you also have to spend a lot of time and effort. More effort to label, train model, which not everyone knows how to do, I take the Realtime voice cloning project as an example because it gives good enough results, and most importantly, anyone can do it. All these projects have </a:t>
            </a:r>
            <a:r>
              <a:rPr lang="en-US" dirty="0" err="1"/>
              <a:t>colab</a:t>
            </a:r>
            <a:r>
              <a:rPr lang="en-US" dirty="0"/>
              <a:t> links, just click and </a:t>
            </a:r>
            <a:r>
              <a:rPr lang="en-US" dirty="0" err="1"/>
              <a:t>run.Another</a:t>
            </a:r>
            <a:r>
              <a:rPr lang="en-US" dirty="0"/>
              <a:t> project that I find very interesting is the combination of tacotran2 and </a:t>
            </a:r>
            <a:r>
              <a:rPr lang="en-US" dirty="0" err="1"/>
              <a:t>waveglow</a:t>
            </a:r>
            <a:endParaRPr lang="en-US" dirty="0"/>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73761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err="1"/>
              <a:t>Kênh</a:t>
            </a:r>
            <a:r>
              <a:rPr lang="en-US" dirty="0"/>
              <a:t> </a:t>
            </a:r>
            <a:r>
              <a:rPr lang="en-US" dirty="0" err="1"/>
              <a:t>youtube</a:t>
            </a:r>
            <a:r>
              <a:rPr lang="en-US" dirty="0"/>
              <a:t> Vocal Synthesis </a:t>
            </a:r>
            <a:r>
              <a:rPr lang="en-US" dirty="0" err="1"/>
              <a:t>từng</a:t>
            </a:r>
            <a:r>
              <a:rPr lang="en-US" dirty="0"/>
              <a:t> </a:t>
            </a:r>
            <a:r>
              <a:rPr lang="en-US" dirty="0" err="1"/>
              <a:t>bị</a:t>
            </a:r>
            <a:r>
              <a:rPr lang="en-US" dirty="0"/>
              <a:t> Jay Z </a:t>
            </a:r>
            <a:r>
              <a:rPr lang="en-US" dirty="0" err="1"/>
              <a:t>kiện</a:t>
            </a:r>
            <a:r>
              <a:rPr lang="en-US" dirty="0"/>
              <a:t> </a:t>
            </a:r>
            <a:r>
              <a:rPr lang="en-US" dirty="0" err="1"/>
              <a:t>vì</a:t>
            </a:r>
            <a:r>
              <a:rPr lang="en-US" dirty="0"/>
              <a:t> </a:t>
            </a:r>
            <a:r>
              <a:rPr lang="en-US" dirty="0" err="1"/>
              <a:t>sử</a:t>
            </a:r>
            <a:r>
              <a:rPr lang="en-US" dirty="0"/>
              <a:t> </a:t>
            </a:r>
            <a:r>
              <a:rPr lang="en-US" dirty="0" err="1"/>
              <a:t>dụng</a:t>
            </a:r>
            <a:r>
              <a:rPr lang="en-US" dirty="0"/>
              <a:t> </a:t>
            </a:r>
            <a:r>
              <a:rPr lang="en-US" dirty="0" err="1"/>
              <a:t>giọng</a:t>
            </a:r>
            <a:r>
              <a:rPr lang="en-US" dirty="0"/>
              <a:t> </a:t>
            </a:r>
            <a:r>
              <a:rPr lang="en-US" dirty="0" err="1"/>
              <a:t>của</a:t>
            </a:r>
            <a:r>
              <a:rPr lang="en-US" dirty="0"/>
              <a:t> ca </a:t>
            </a:r>
            <a:r>
              <a:rPr lang="en-US" dirty="0" err="1"/>
              <a:t>sĩ</a:t>
            </a:r>
            <a:r>
              <a:rPr lang="en-US" dirty="0"/>
              <a:t> </a:t>
            </a:r>
            <a:r>
              <a:rPr lang="en-US" dirty="0" err="1"/>
              <a:t>này</a:t>
            </a:r>
            <a:endParaRPr lang="en-US" dirty="0"/>
          </a:p>
          <a:p>
            <a:pPr algn="l"/>
            <a:endParaRPr lang="en-US" dirty="0"/>
          </a:p>
          <a:p>
            <a:pPr algn="l"/>
            <a:r>
              <a:rPr lang="en-US" dirty="0"/>
              <a:t>Vocal Synthesis </a:t>
            </a:r>
            <a:r>
              <a:rPr lang="en-US" dirty="0" err="1"/>
              <a:t>youtube</a:t>
            </a:r>
            <a:r>
              <a:rPr lang="en-US" dirty="0"/>
              <a:t> channel was sued by Jay Z for using this singer's voice</a:t>
            </a:r>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2672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err="1"/>
              <a:t>Nhưng</a:t>
            </a:r>
            <a:r>
              <a:rPr lang="en-US" dirty="0"/>
              <a:t> </a:t>
            </a:r>
            <a:r>
              <a:rPr lang="en-US" dirty="0" err="1"/>
              <a:t>giờ</a:t>
            </a:r>
            <a:r>
              <a:rPr lang="en-US" dirty="0"/>
              <a:t> </a:t>
            </a:r>
            <a:r>
              <a:rPr lang="en-US" dirty="0" err="1"/>
              <a:t>mọi</a:t>
            </a:r>
            <a:r>
              <a:rPr lang="en-US" dirty="0"/>
              <a:t> </a:t>
            </a:r>
            <a:r>
              <a:rPr lang="en-US" dirty="0" err="1"/>
              <a:t>việc</a:t>
            </a:r>
            <a:r>
              <a:rPr lang="en-US" dirty="0"/>
              <a:t> </a:t>
            </a:r>
            <a:r>
              <a:rPr lang="en-US" dirty="0" err="1"/>
              <a:t>có</a:t>
            </a:r>
            <a:r>
              <a:rPr lang="en-US" dirty="0"/>
              <a:t> </a:t>
            </a:r>
            <a:r>
              <a:rPr lang="en-US" dirty="0" err="1"/>
              <a:t>vẻ</a:t>
            </a:r>
            <a:r>
              <a:rPr lang="en-US" dirty="0"/>
              <a:t> </a:t>
            </a:r>
            <a:r>
              <a:rPr lang="en-US" dirty="0" err="1"/>
              <a:t>đã</a:t>
            </a:r>
            <a:r>
              <a:rPr lang="en-US" dirty="0"/>
              <a:t> </a:t>
            </a:r>
            <a:r>
              <a:rPr lang="en-US" dirty="0" err="1"/>
              <a:t>êm</a:t>
            </a:r>
            <a:r>
              <a:rPr lang="en-US" dirty="0"/>
              <a:t> </a:t>
            </a:r>
            <a:r>
              <a:rPr lang="en-US" dirty="0" err="1"/>
              <a:t>xuôi</a:t>
            </a:r>
            <a:endParaRPr lang="en-US" dirty="0"/>
          </a:p>
          <a:p>
            <a:pPr algn="l"/>
            <a:endParaRPr lang="en-US" dirty="0"/>
          </a:p>
          <a:p>
            <a:pPr algn="l"/>
            <a:r>
              <a:rPr lang="en-US" dirty="0"/>
              <a:t>But now everything seems to be fine</a:t>
            </a:r>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11388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err="1"/>
              <a:t>Tác</a:t>
            </a:r>
            <a:r>
              <a:rPr lang="en-US" dirty="0"/>
              <a:t> </a:t>
            </a:r>
            <a:r>
              <a:rPr lang="en-US" dirty="0" err="1"/>
              <a:t>giả</a:t>
            </a:r>
            <a:r>
              <a:rPr lang="en-US" dirty="0"/>
              <a:t> </a:t>
            </a:r>
            <a:r>
              <a:rPr lang="en-US" dirty="0" err="1"/>
              <a:t>của</a:t>
            </a:r>
            <a:r>
              <a:rPr lang="en-US" dirty="0"/>
              <a:t> </a:t>
            </a:r>
            <a:r>
              <a:rPr lang="en-US" dirty="0" err="1"/>
              <a:t>kênh</a:t>
            </a:r>
            <a:r>
              <a:rPr lang="en-US" dirty="0"/>
              <a:t> </a:t>
            </a:r>
            <a:r>
              <a:rPr lang="en-US" dirty="0" err="1"/>
              <a:t>anh</a:t>
            </a:r>
            <a:r>
              <a:rPr lang="en-US" dirty="0"/>
              <a:t> </a:t>
            </a:r>
            <a:r>
              <a:rPr lang="en-US" dirty="0" err="1"/>
              <a:t>ấy</a:t>
            </a:r>
            <a:r>
              <a:rPr lang="en-US" dirty="0"/>
              <a:t> </a:t>
            </a:r>
            <a:r>
              <a:rPr lang="en-US" dirty="0" err="1"/>
              <a:t>cũng</a:t>
            </a:r>
            <a:r>
              <a:rPr lang="en-US" dirty="0"/>
              <a:t> chia </a:t>
            </a:r>
            <a:r>
              <a:rPr lang="en-US" dirty="0" err="1"/>
              <a:t>sẻ</a:t>
            </a:r>
            <a:r>
              <a:rPr lang="en-US" dirty="0"/>
              <a:t> </a:t>
            </a:r>
            <a:r>
              <a:rPr lang="en-US" dirty="0" err="1"/>
              <a:t>là</a:t>
            </a:r>
            <a:r>
              <a:rPr lang="en-US" dirty="0"/>
              <a:t> </a:t>
            </a:r>
            <a:r>
              <a:rPr lang="en-US" dirty="0" err="1"/>
              <a:t>anh</a:t>
            </a:r>
            <a:r>
              <a:rPr lang="en-US" dirty="0"/>
              <a:t> </a:t>
            </a:r>
            <a:r>
              <a:rPr lang="en-US" dirty="0" err="1"/>
              <a:t>ấy</a:t>
            </a:r>
            <a:r>
              <a:rPr lang="en-US" dirty="0"/>
              <a:t> </a:t>
            </a:r>
            <a:r>
              <a:rPr lang="en-US" dirty="0" err="1"/>
              <a:t>chạy</a:t>
            </a:r>
            <a:r>
              <a:rPr lang="en-US" dirty="0"/>
              <a:t> </a:t>
            </a:r>
            <a:r>
              <a:rPr lang="en-US" dirty="0" err="1"/>
              <a:t>hết</a:t>
            </a:r>
            <a:r>
              <a:rPr lang="en-US" dirty="0"/>
              <a:t> </a:t>
            </a:r>
            <a:r>
              <a:rPr lang="en-US" dirty="0" err="1"/>
              <a:t>trên</a:t>
            </a:r>
            <a:r>
              <a:rPr lang="en-US" dirty="0"/>
              <a:t> </a:t>
            </a:r>
            <a:r>
              <a:rPr lang="en-US" dirty="0" err="1"/>
              <a:t>colab</a:t>
            </a:r>
            <a:r>
              <a:rPr lang="en-US" dirty="0"/>
              <a:t> </a:t>
            </a:r>
            <a:r>
              <a:rPr lang="en-US" dirty="0" err="1"/>
              <a:t>nên</a:t>
            </a:r>
            <a:r>
              <a:rPr lang="en-US" dirty="0"/>
              <a:t> </a:t>
            </a:r>
            <a:r>
              <a:rPr lang="en-US" dirty="0" err="1"/>
              <a:t>chẳng</a:t>
            </a:r>
            <a:r>
              <a:rPr lang="en-US" dirty="0"/>
              <a:t> </a:t>
            </a:r>
            <a:r>
              <a:rPr lang="en-US" dirty="0" err="1"/>
              <a:t>tốn</a:t>
            </a:r>
            <a:r>
              <a:rPr lang="en-US" dirty="0"/>
              <a:t> </a:t>
            </a:r>
            <a:r>
              <a:rPr lang="en-US" dirty="0" err="1"/>
              <a:t>một</a:t>
            </a:r>
            <a:r>
              <a:rPr lang="en-US" dirty="0"/>
              <a:t> </a:t>
            </a:r>
            <a:r>
              <a:rPr lang="en-US" dirty="0" err="1"/>
              <a:t>đồng</a:t>
            </a:r>
            <a:r>
              <a:rPr lang="en-US" dirty="0"/>
              <a:t> </a:t>
            </a:r>
            <a:r>
              <a:rPr lang="en-US" dirty="0" err="1"/>
              <a:t>nào</a:t>
            </a:r>
            <a:r>
              <a:rPr lang="en-US" dirty="0"/>
              <a:t> </a:t>
            </a:r>
            <a:r>
              <a:rPr lang="en-US" dirty="0" err="1"/>
              <a:t>cho</a:t>
            </a:r>
            <a:r>
              <a:rPr lang="en-US" dirty="0"/>
              <a:t> </a:t>
            </a:r>
            <a:r>
              <a:rPr lang="en-US" dirty="0" err="1"/>
              <a:t>việc</a:t>
            </a:r>
            <a:r>
              <a:rPr lang="en-US" dirty="0"/>
              <a:t> </a:t>
            </a:r>
            <a:r>
              <a:rPr lang="en-US" dirty="0" err="1"/>
              <a:t>sản</a:t>
            </a:r>
            <a:r>
              <a:rPr lang="en-US" dirty="0"/>
              <a:t> </a:t>
            </a:r>
            <a:r>
              <a:rPr lang="en-US" dirty="0" err="1"/>
              <a:t>xuất</a:t>
            </a:r>
            <a:r>
              <a:rPr lang="en-US" dirty="0"/>
              <a:t> </a:t>
            </a:r>
            <a:r>
              <a:rPr lang="en-US" dirty="0" err="1"/>
              <a:t>mỗi</a:t>
            </a:r>
            <a:r>
              <a:rPr lang="en-US" dirty="0"/>
              <a:t> video</a:t>
            </a:r>
          </a:p>
          <a:p>
            <a:pPr algn="l"/>
            <a:endParaRPr lang="en-US" dirty="0"/>
          </a:p>
          <a:p>
            <a:pPr algn="l"/>
            <a:r>
              <a:rPr lang="en-US" dirty="0"/>
              <a:t>The creator of the channel, he also shared that he runs all of it on </a:t>
            </a:r>
            <a:r>
              <a:rPr lang="en-US" dirty="0" err="1"/>
              <a:t>colab</a:t>
            </a:r>
            <a:r>
              <a:rPr lang="en-US" dirty="0"/>
              <a:t> so it doesn't cost a dime to produce each video.</a:t>
            </a:r>
          </a:p>
          <a:p>
            <a:pPr algn="l"/>
            <a:endParaRPr lang="en-US" dirty="0"/>
          </a:p>
          <a:p>
            <a:pPr algn="l"/>
            <a:endParaRPr lang="en-US" dirty="0"/>
          </a:p>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b="0" i="0" dirty="0">
                <a:effectLst/>
                <a:latin typeface="Roboto" panose="02000000000000000000" pitchFamily="2" charset="0"/>
              </a:rPr>
              <a:t>Mother meets her deceased daughter through VR technology</a:t>
            </a:r>
            <a:endParaRPr lang="en-US" dirty="0"/>
          </a:p>
          <a:p>
            <a:pPr algn="l"/>
            <a:r>
              <a:rPr lang="en-US" dirty="0"/>
              <a:t>https://www.youtube.com/watch?v=uflTK8c4w0c</a:t>
            </a:r>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27589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a:t>https://colab.research.google.com/github/AliaksandrSiarohin/first-order-model/blob/master/demo.ipynb</a:t>
            </a:r>
          </a:p>
          <a:p>
            <a:pPr algn="l"/>
            <a:endParaRPr lang="en-US" dirty="0"/>
          </a:p>
          <a:p>
            <a:pPr algn="l"/>
            <a:r>
              <a:rPr lang="en-US" dirty="0"/>
              <a:t>https://colab.research.google.com/github/tugstugi/dl-colab-notebooks/blob/master/notebooks/RealTimeVoiceCloning.ipynb</a:t>
            </a:r>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36910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endParaRPr lang="en-US" dirty="0"/>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551057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a:t>https://github.com/CorentinJ/Real-Time-Voice-Cloning</a:t>
            </a:r>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60621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a:t>https://github.com/CorentinJ/Real-Time-Voice-Cloning</a:t>
            </a:r>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46533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https://colab.research.google.com/github/AliaksandrSiarohin/first-order-model/blob/master/demo.ipynb</a:t>
            </a:r>
          </a:p>
          <a:p>
            <a:pPr algn="l"/>
            <a:endParaRPr lang="en-US" dirty="0"/>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82910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https://colab.research.google.com/github/AliaksandrSiarohin/first-order-model/blob/master/demo.ipynb</a:t>
            </a:r>
          </a:p>
          <a:p>
            <a:pPr algn="l"/>
            <a:endParaRPr lang="en-US" dirty="0"/>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8502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r>
              <a:rPr lang="en-US" dirty="0" err="1"/>
              <a:t>Nguyên</a:t>
            </a:r>
            <a:r>
              <a:rPr lang="en-US" dirty="0"/>
              <a:t> </a:t>
            </a:r>
            <a:r>
              <a:rPr lang="en-US" dirty="0" err="1"/>
              <a:t>lý</a:t>
            </a:r>
            <a:r>
              <a:rPr lang="en-US" dirty="0"/>
              <a:t> </a:t>
            </a:r>
            <a:r>
              <a:rPr lang="en-US" dirty="0" err="1"/>
              <a:t>hoạt</a:t>
            </a:r>
            <a:r>
              <a:rPr lang="en-US" dirty="0"/>
              <a:t> </a:t>
            </a:r>
            <a:r>
              <a:rPr lang="en-US" dirty="0" err="1"/>
              <a:t>động</a:t>
            </a:r>
            <a:r>
              <a:rPr lang="en-US" dirty="0"/>
              <a:t> </a:t>
            </a:r>
            <a:r>
              <a:rPr lang="en-US" dirty="0" err="1"/>
              <a:t>của</a:t>
            </a:r>
            <a:r>
              <a:rPr lang="en-US" dirty="0"/>
              <a:t> paper </a:t>
            </a:r>
            <a:r>
              <a:rPr lang="en-US" dirty="0" err="1"/>
              <a:t>này</a:t>
            </a:r>
            <a:r>
              <a:rPr lang="en-US" dirty="0"/>
              <a:t> </a:t>
            </a:r>
            <a:r>
              <a:rPr lang="en-US" dirty="0" err="1"/>
              <a:t>là</a:t>
            </a:r>
            <a:r>
              <a:rPr lang="en-US" dirty="0"/>
              <a:t> </a:t>
            </a:r>
            <a:r>
              <a:rPr lang="en-US" dirty="0" err="1"/>
              <a:t>lấy</a:t>
            </a:r>
            <a:r>
              <a:rPr lang="en-US" dirty="0"/>
              <a:t> </a:t>
            </a:r>
            <a:r>
              <a:rPr lang="en-US" dirty="0" err="1"/>
              <a:t>kết</a:t>
            </a:r>
            <a:r>
              <a:rPr lang="en-US" dirty="0"/>
              <a:t> </a:t>
            </a:r>
            <a:r>
              <a:rPr lang="en-US" dirty="0" err="1"/>
              <a:t>quả</a:t>
            </a:r>
            <a:r>
              <a:rPr lang="en-US" dirty="0"/>
              <a:t> training </a:t>
            </a:r>
            <a:r>
              <a:rPr lang="en-US" dirty="0" err="1"/>
              <a:t>từ</a:t>
            </a:r>
            <a:r>
              <a:rPr lang="en-US" dirty="0"/>
              <a:t> </a:t>
            </a:r>
            <a:r>
              <a:rPr lang="en-US" dirty="0" err="1"/>
              <a:t>hàng</a:t>
            </a:r>
            <a:r>
              <a:rPr lang="en-US" dirty="0"/>
              <a:t> </a:t>
            </a:r>
            <a:r>
              <a:rPr lang="en-US" dirty="0" err="1"/>
              <a:t>ngàn</a:t>
            </a:r>
            <a:r>
              <a:rPr lang="en-US" dirty="0"/>
              <a:t> </a:t>
            </a:r>
            <a:r>
              <a:rPr lang="en-US" dirty="0" err="1"/>
              <a:t>người</a:t>
            </a:r>
            <a:r>
              <a:rPr lang="en-US" dirty="0"/>
              <a:t> </a:t>
            </a:r>
            <a:r>
              <a:rPr lang="en-US" dirty="0" err="1"/>
              <a:t>để</a:t>
            </a:r>
            <a:r>
              <a:rPr lang="en-US" dirty="0"/>
              <a:t> </a:t>
            </a:r>
            <a:r>
              <a:rPr lang="en-US" dirty="0" err="1"/>
              <a:t>tạo</a:t>
            </a:r>
            <a:r>
              <a:rPr lang="en-US" dirty="0"/>
              <a:t> </a:t>
            </a:r>
            <a:r>
              <a:rPr lang="en-US" dirty="0" err="1"/>
              <a:t>ra</a:t>
            </a:r>
            <a:r>
              <a:rPr lang="en-US" dirty="0"/>
              <a:t> 1 model </a:t>
            </a:r>
            <a:r>
              <a:rPr lang="en-US" dirty="0" err="1"/>
              <a:t>chung</a:t>
            </a:r>
            <a:r>
              <a:rPr lang="en-US" dirty="0"/>
              <a:t> </a:t>
            </a:r>
            <a:r>
              <a:rPr lang="en-US" dirty="0" err="1"/>
              <a:t>chung</a:t>
            </a:r>
            <a:r>
              <a:rPr lang="en-US" dirty="0"/>
              <a:t>, </a:t>
            </a:r>
            <a:r>
              <a:rPr lang="en-US" dirty="0" err="1"/>
              <a:t>sau</a:t>
            </a:r>
            <a:r>
              <a:rPr lang="en-US" dirty="0"/>
              <a:t> </a:t>
            </a:r>
            <a:r>
              <a:rPr lang="en-US" dirty="0" err="1"/>
              <a:t>đó</a:t>
            </a:r>
            <a:r>
              <a:rPr lang="en-US" dirty="0"/>
              <a:t> </a:t>
            </a:r>
            <a:r>
              <a:rPr lang="en-US" dirty="0" err="1"/>
              <a:t>apdapt</a:t>
            </a:r>
            <a:r>
              <a:rPr lang="en-US" dirty="0"/>
              <a:t> model </a:t>
            </a:r>
            <a:r>
              <a:rPr lang="en-US" dirty="0" err="1"/>
              <a:t>lên</a:t>
            </a:r>
            <a:r>
              <a:rPr lang="en-US" dirty="0"/>
              <a:t> </a:t>
            </a:r>
            <a:r>
              <a:rPr lang="en-US" dirty="0" err="1"/>
              <a:t>giọng</a:t>
            </a:r>
            <a:r>
              <a:rPr lang="en-US" dirty="0"/>
              <a:t> </a:t>
            </a:r>
            <a:r>
              <a:rPr lang="en-US" dirty="0" err="1"/>
              <a:t>mẫu</a:t>
            </a:r>
            <a:r>
              <a:rPr lang="en-US" dirty="0"/>
              <a:t> </a:t>
            </a:r>
            <a:r>
              <a:rPr lang="en-US" dirty="0" err="1"/>
              <a:t>có</a:t>
            </a:r>
            <a:r>
              <a:rPr lang="en-US" dirty="0"/>
              <a:t> </a:t>
            </a:r>
            <a:r>
              <a:rPr lang="en-US" dirty="0" err="1"/>
              <a:t>sẵn</a:t>
            </a:r>
            <a:endParaRPr lang="en-US" dirty="0"/>
          </a:p>
          <a:p>
            <a:pPr algn="l"/>
            <a:endParaRPr lang="en-US" dirty="0"/>
          </a:p>
          <a:p>
            <a:pPr algn="l"/>
            <a:r>
              <a:rPr lang="en-US" dirty="0"/>
              <a:t>The working principle of this paper is to take training results from thousands of people to create a generic model, then adapt the model to the available sample voice.</a:t>
            </a:r>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58231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e6a01cd38_2_10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algn="l"/>
            <a:endParaRPr lang="en-US" dirty="0"/>
          </a:p>
        </p:txBody>
      </p:sp>
      <p:sp>
        <p:nvSpPr>
          <p:cNvPr id="202" name="Google Shape;202;g8e6a01cd38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55002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oleObject" Target="../embeddings/oleObject1.bin"/><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21"/>
        <p:cNvGrpSpPr/>
        <p:nvPr/>
      </p:nvGrpSpPr>
      <p:grpSpPr>
        <a:xfrm>
          <a:off x="0" y="0"/>
          <a:ext cx="0" cy="0"/>
          <a:chOff x="0" y="0"/>
          <a:chExt cx="0" cy="0"/>
        </a:xfrm>
      </p:grpSpPr>
      <p:graphicFrame>
        <p:nvGraphicFramePr>
          <p:cNvPr id="22" name="Google Shape;22;p3"/>
          <p:cNvGraphicFramePr/>
          <p:nvPr/>
        </p:nvGraphicFramePr>
        <p:xfrm>
          <a:off x="5670552" y="1"/>
          <a:ext cx="6521449" cy="4437063"/>
        </p:xfrm>
        <a:graphic>
          <a:graphicData uri="http://schemas.openxmlformats.org/presentationml/2006/ole">
            <mc:AlternateContent xmlns:mc="http://schemas.openxmlformats.org/markup-compatibility/2006">
              <mc:Choice xmlns:v="urn:schemas-microsoft-com:vml" Requires="v">
                <p:oleObj r:id="rId2" imgW="4891087" imgH="4437063" progId="Photoshop.Image.6">
                  <p:embed/>
                </p:oleObj>
              </mc:Choice>
              <mc:Fallback>
                <p:oleObj r:id="rId2" imgW="4891087" imgH="4437063" progId="Photoshop.Image.6">
                  <p:embed/>
                  <p:pic>
                    <p:nvPicPr>
                      <p:cNvPr id="22" name="Google Shape;22;p3"/>
                      <p:cNvPicPr preferRelativeResize="0"/>
                      <p:nvPr/>
                    </p:nvPicPr>
                    <p:blipFill rotWithShape="1">
                      <a:blip r:embed="rId3">
                        <a:alphaModFix/>
                      </a:blip>
                      <a:srcRect/>
                      <a:stretch/>
                    </p:blipFill>
                    <p:spPr>
                      <a:xfrm>
                        <a:off x="5670552" y="1"/>
                        <a:ext cx="6521449" cy="4437063"/>
                      </a:xfrm>
                      <a:prstGeom prst="rect">
                        <a:avLst/>
                      </a:prstGeom>
                      <a:noFill/>
                      <a:ln>
                        <a:noFill/>
                      </a:ln>
                    </p:spPr>
                  </p:pic>
                </p:oleObj>
              </mc:Fallback>
            </mc:AlternateContent>
          </a:graphicData>
        </a:graphic>
      </p:graphicFrame>
      <p:sp>
        <p:nvSpPr>
          <p:cNvPr id="23" name="Google Shape;23;p3" descr="Light horizontal"/>
          <p:cNvSpPr/>
          <p:nvPr/>
        </p:nvSpPr>
        <p:spPr>
          <a:xfrm>
            <a:off x="1" y="9526"/>
            <a:ext cx="1968500" cy="6848475"/>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24" name="Google Shape;24;p3"/>
          <p:cNvSpPr/>
          <p:nvPr/>
        </p:nvSpPr>
        <p:spPr>
          <a:xfrm rot="10800000" flipH="1">
            <a:off x="0" y="5943600"/>
            <a:ext cx="12192000" cy="5334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25" name="Google Shape;25;p3"/>
          <p:cNvSpPr txBox="1">
            <a:spLocks noGrp="1"/>
          </p:cNvSpPr>
          <p:nvPr>
            <p:ph type="ctrTitle"/>
          </p:nvPr>
        </p:nvSpPr>
        <p:spPr>
          <a:xfrm>
            <a:off x="2127251" y="2492534"/>
            <a:ext cx="9652000" cy="1371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4000" b="1">
                <a:solidFill>
                  <a:schemeClr val="dk1"/>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3471863" y="-1785938"/>
            <a:ext cx="5248275" cy="10972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rot="5400000">
            <a:off x="7208044" y="1950244"/>
            <a:ext cx="6005512" cy="2743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6" name="Google Shape;86;p13"/>
          <p:cNvSpPr txBox="1">
            <a:spLocks noGrp="1"/>
          </p:cNvSpPr>
          <p:nvPr>
            <p:ph type="body" idx="1"/>
          </p:nvPr>
        </p:nvSpPr>
        <p:spPr>
          <a:xfrm rot="5400000">
            <a:off x="1620044" y="-691356"/>
            <a:ext cx="6005512" cy="80264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7" name="Google Shape;87;p13"/>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3"/>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3"/>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able" type="tbl">
  <p:cSld name="TABLE">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92" name="Google Shape;92;p14"/>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4"/>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4"/>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06"/>
        <p:cNvGrpSpPr/>
        <p:nvPr/>
      </p:nvGrpSpPr>
      <p:grpSpPr>
        <a:xfrm>
          <a:off x="0" y="0"/>
          <a:ext cx="0" cy="0"/>
          <a:chOff x="0" y="0"/>
          <a:chExt cx="0" cy="0"/>
        </a:xfrm>
      </p:grpSpPr>
      <p:pic>
        <p:nvPicPr>
          <p:cNvPr id="107" name="Google Shape;107;g8e6a01cd38_2_11"/>
          <p:cNvPicPr preferRelativeResize="0"/>
          <p:nvPr/>
        </p:nvPicPr>
        <p:blipFill rotWithShape="1">
          <a:blip r:embed="rId2">
            <a:alphaModFix/>
          </a:blip>
          <a:srcRect/>
          <a:stretch/>
        </p:blipFill>
        <p:spPr>
          <a:xfrm>
            <a:off x="5670552" y="1"/>
            <a:ext cx="6521449" cy="4437063"/>
          </a:xfrm>
          <a:prstGeom prst="rect">
            <a:avLst/>
          </a:prstGeom>
          <a:noFill/>
          <a:ln>
            <a:noFill/>
          </a:ln>
        </p:spPr>
      </p:pic>
      <p:sp>
        <p:nvSpPr>
          <p:cNvPr id="108" name="Google Shape;108;g8e6a01cd38_2_11" descr="Light horizontal"/>
          <p:cNvSpPr/>
          <p:nvPr/>
        </p:nvSpPr>
        <p:spPr>
          <a:xfrm>
            <a:off x="1" y="9526"/>
            <a:ext cx="1968500" cy="6848475"/>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09" name="Google Shape;109;g8e6a01cd38_2_11"/>
          <p:cNvSpPr/>
          <p:nvPr/>
        </p:nvSpPr>
        <p:spPr>
          <a:xfrm rot="10800000" flipH="1">
            <a:off x="0" y="5943600"/>
            <a:ext cx="12192000" cy="5334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10" name="Google Shape;110;g8e6a01cd38_2_11"/>
          <p:cNvSpPr txBox="1">
            <a:spLocks noGrp="1"/>
          </p:cNvSpPr>
          <p:nvPr>
            <p:ph type="ctrTitle"/>
          </p:nvPr>
        </p:nvSpPr>
        <p:spPr>
          <a:xfrm>
            <a:off x="2127251" y="2492534"/>
            <a:ext cx="9652000" cy="1371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4000" b="1">
                <a:solidFill>
                  <a:schemeClr val="dk1"/>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12"/>
        <p:cNvGrpSpPr/>
        <p:nvPr/>
      </p:nvGrpSpPr>
      <p:grpSpPr>
        <a:xfrm>
          <a:off x="0" y="0"/>
          <a:ext cx="0" cy="0"/>
          <a:chOff x="0" y="0"/>
          <a:chExt cx="0" cy="0"/>
        </a:xfrm>
      </p:grpSpPr>
      <p:sp>
        <p:nvSpPr>
          <p:cNvPr id="113" name="Google Shape;113;g8e6a01cd38_2_17"/>
          <p:cNvSpPr txBox="1">
            <a:spLocks noGrp="1"/>
          </p:cNvSpPr>
          <p:nvPr>
            <p:ph type="body" idx="1"/>
          </p:nvPr>
        </p:nvSpPr>
        <p:spPr>
          <a:xfrm>
            <a:off x="609600" y="1076325"/>
            <a:ext cx="10972800" cy="5248275"/>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atin typeface="Times New Roman" panose="02020603050405020304" pitchFamily="18" charset="0"/>
                <a:cs typeface="Times New Roman" panose="02020603050405020304" pitchFamily="18" charset="0"/>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dirty="0"/>
          </a:p>
        </p:txBody>
      </p:sp>
      <p:sp>
        <p:nvSpPr>
          <p:cNvPr id="114" name="Google Shape;114;g8e6a01cd38_2_17"/>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g8e6a01cd38_2_17"/>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g8e6a01cd38_2_17"/>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lvl="0" indent="0" algn="ctr">
              <a:spcBef>
                <a:spcPts val="0"/>
              </a:spcBef>
              <a:spcAft>
                <a:spcPts val="0"/>
              </a:spcAft>
              <a:buNone/>
              <a:defRPr/>
            </a:lvl1pPr>
            <a:lvl2pPr marL="0" lvl="1" indent="0" algn="ctr">
              <a:spcBef>
                <a:spcPts val="0"/>
              </a:spcBef>
              <a:spcAft>
                <a:spcPts val="0"/>
              </a:spcAft>
              <a:buNone/>
              <a:defRPr/>
            </a:lvl2pPr>
            <a:lvl3pPr marL="0" lvl="2" indent="0" algn="ctr">
              <a:spcBef>
                <a:spcPts val="0"/>
              </a:spcBef>
              <a:spcAft>
                <a:spcPts val="0"/>
              </a:spcAft>
              <a:buNone/>
              <a:defRPr/>
            </a:lvl3pPr>
            <a:lvl4pPr marL="0" lvl="3" indent="0" algn="ctr">
              <a:spcBef>
                <a:spcPts val="0"/>
              </a:spcBef>
              <a:spcAft>
                <a:spcPts val="0"/>
              </a:spcAft>
              <a:buNone/>
              <a:defRPr/>
            </a:lvl4pPr>
            <a:lvl5pPr marL="0" lvl="4" indent="0" algn="ctr">
              <a:spcBef>
                <a:spcPts val="0"/>
              </a:spcBef>
              <a:spcAft>
                <a:spcPts val="0"/>
              </a:spcAft>
              <a:buNone/>
              <a:defRPr/>
            </a:lvl5pPr>
            <a:lvl6pPr marL="0" lvl="5" indent="0" algn="ctr">
              <a:spcBef>
                <a:spcPts val="0"/>
              </a:spcBef>
              <a:spcAft>
                <a:spcPts val="0"/>
              </a:spcAft>
              <a:buNone/>
              <a:defRPr/>
            </a:lvl6pPr>
            <a:lvl7pPr marL="0" lvl="6" indent="0" algn="ctr">
              <a:spcBef>
                <a:spcPts val="0"/>
              </a:spcBef>
              <a:spcAft>
                <a:spcPts val="0"/>
              </a:spcAft>
              <a:buNone/>
              <a:defRPr/>
            </a:lvl7pPr>
            <a:lvl8pPr marL="0" lvl="7" indent="0" algn="ctr">
              <a:spcBef>
                <a:spcPts val="0"/>
              </a:spcBef>
              <a:spcAft>
                <a:spcPts val="0"/>
              </a:spcAft>
              <a:buNone/>
              <a:defRPr/>
            </a:lvl8pPr>
            <a:lvl9pPr marL="0" lvl="8" indent="0" algn="ctr">
              <a:spcBef>
                <a:spcPts val="0"/>
              </a:spcBef>
              <a:spcAft>
                <a:spcPts val="0"/>
              </a:spcAft>
              <a:buNone/>
              <a:defRPr/>
            </a:lvl9pPr>
          </a:lstStyle>
          <a:p>
            <a:fld id="{00000000-1234-1234-1234-123412341234}" type="slidenum">
              <a:rPr lang="en-US" smtClean="0"/>
              <a:pPr/>
              <a:t>‹#›</a:t>
            </a:fld>
            <a:endParaRPr lang="en-US"/>
          </a:p>
        </p:txBody>
      </p:sp>
      <p:sp>
        <p:nvSpPr>
          <p:cNvPr id="117" name="Google Shape;117;g8e6a01cd38_2_17"/>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atin typeface="Times New Roman" panose="02020603050405020304" pitchFamily="18" charset="0"/>
                <a:cs typeface="Times New Roman" panose="02020603050405020304" pitchFamily="18" charset="0"/>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18"/>
        <p:cNvGrpSpPr/>
        <p:nvPr/>
      </p:nvGrpSpPr>
      <p:grpSpPr>
        <a:xfrm>
          <a:off x="0" y="0"/>
          <a:ext cx="0" cy="0"/>
          <a:chOff x="0" y="0"/>
          <a:chExt cx="0" cy="0"/>
        </a:xfrm>
      </p:grpSpPr>
      <p:pic>
        <p:nvPicPr>
          <p:cNvPr id="119" name="Google Shape;119;g8e6a01cd38_2_23"/>
          <p:cNvPicPr preferRelativeResize="0"/>
          <p:nvPr/>
        </p:nvPicPr>
        <p:blipFill rotWithShape="1">
          <a:blip r:embed="rId2">
            <a:alphaModFix/>
          </a:blip>
          <a:srcRect/>
          <a:stretch/>
        </p:blipFill>
        <p:spPr>
          <a:xfrm>
            <a:off x="5670552" y="1"/>
            <a:ext cx="6521449" cy="4437063"/>
          </a:xfrm>
          <a:prstGeom prst="rect">
            <a:avLst/>
          </a:prstGeom>
          <a:noFill/>
          <a:ln>
            <a:noFill/>
          </a:ln>
        </p:spPr>
      </p:pic>
      <p:sp>
        <p:nvSpPr>
          <p:cNvPr id="120" name="Google Shape;120;g8e6a01cd38_2_23" descr="Light horizontal"/>
          <p:cNvSpPr/>
          <p:nvPr/>
        </p:nvSpPr>
        <p:spPr>
          <a:xfrm>
            <a:off x="1" y="9526"/>
            <a:ext cx="1968500" cy="6848475"/>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21" name="Google Shape;121;g8e6a01cd38_2_23"/>
          <p:cNvSpPr/>
          <p:nvPr/>
        </p:nvSpPr>
        <p:spPr>
          <a:xfrm rot="10800000" flipH="1">
            <a:off x="0" y="4267200"/>
            <a:ext cx="12192000" cy="110648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22" name="Google Shape;122;g8e6a01cd38_2_23"/>
          <p:cNvSpPr/>
          <p:nvPr/>
        </p:nvSpPr>
        <p:spPr>
          <a:xfrm>
            <a:off x="1966384" y="5156201"/>
            <a:ext cx="9505949" cy="504825"/>
          </a:xfrm>
          <a:prstGeom prst="roundRect">
            <a:avLst>
              <a:gd name="adj" fmla="val 16667"/>
            </a:avLst>
          </a:prstGeom>
          <a:solidFill>
            <a:schemeClr val="dk1"/>
          </a:solidFill>
          <a:ln w="381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grpSp>
        <p:nvGrpSpPr>
          <p:cNvPr id="123" name="Google Shape;123;g8e6a01cd38_2_23"/>
          <p:cNvGrpSpPr/>
          <p:nvPr/>
        </p:nvGrpSpPr>
        <p:grpSpPr>
          <a:xfrm>
            <a:off x="5672667" y="6088063"/>
            <a:ext cx="1439333" cy="603250"/>
            <a:chOff x="2680" y="3678"/>
            <a:chExt cx="680" cy="380"/>
          </a:xfrm>
        </p:grpSpPr>
        <p:sp>
          <p:nvSpPr>
            <p:cNvPr id="124" name="Google Shape;124;g8e6a01cd38_2_23"/>
            <p:cNvSpPr txBox="1"/>
            <p:nvPr/>
          </p:nvSpPr>
          <p:spPr>
            <a:xfrm>
              <a:off x="2680" y="3789"/>
              <a:ext cx="680" cy="26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200" b="1" i="0" u="none" strike="noStrike" cap="none">
                  <a:solidFill>
                    <a:schemeClr val="dk2"/>
                  </a:solidFill>
                  <a:latin typeface="Verdana"/>
                  <a:ea typeface="Verdana"/>
                  <a:cs typeface="Verdana"/>
                  <a:sym typeface="Verdana"/>
                </a:rPr>
                <a:t>LOGO</a:t>
              </a:r>
              <a:endParaRPr sz="1400"/>
            </a:p>
          </p:txBody>
        </p:sp>
        <p:sp>
          <p:nvSpPr>
            <p:cNvPr id="125" name="Google Shape;125;g8e6a01cd38_2_23"/>
            <p:cNvSpPr/>
            <p:nvPr/>
          </p:nvSpPr>
          <p:spPr>
            <a:xfrm rot="5400000">
              <a:off x="2928" y="3493"/>
              <a:ext cx="172" cy="542"/>
            </a:xfrm>
            <a:prstGeom prst="moon">
              <a:avLst>
                <a:gd name="adj" fmla="val 21208"/>
              </a:avLst>
            </a:pr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grpSp>
      <p:sp>
        <p:nvSpPr>
          <p:cNvPr id="126" name="Google Shape;126;g8e6a01cd38_2_23"/>
          <p:cNvSpPr txBox="1">
            <a:spLocks noGrp="1"/>
          </p:cNvSpPr>
          <p:nvPr>
            <p:ph type="ctrTitle"/>
          </p:nvPr>
        </p:nvSpPr>
        <p:spPr>
          <a:xfrm>
            <a:off x="1930400" y="3548063"/>
            <a:ext cx="9652000" cy="1371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4000" b="1">
                <a:solidFill>
                  <a:schemeClr val="dk1"/>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27" name="Google Shape;127;g8e6a01cd38_2_23"/>
          <p:cNvSpPr txBox="1">
            <a:spLocks noGrp="1"/>
          </p:cNvSpPr>
          <p:nvPr>
            <p:ph type="subTitle" idx="1"/>
          </p:nvPr>
        </p:nvSpPr>
        <p:spPr>
          <a:xfrm>
            <a:off x="2152651" y="5224463"/>
            <a:ext cx="9144000" cy="381000"/>
          </a:xfrm>
          <a:prstGeom prst="rect">
            <a:avLst/>
          </a:prstGeom>
          <a:noFill/>
          <a:ln>
            <a:noFill/>
          </a:ln>
        </p:spPr>
        <p:txBody>
          <a:bodyPr spcFirstLastPara="1" wrap="square" lIns="91425" tIns="45700" rIns="91425" bIns="45700" anchor="t" anchorCtr="0">
            <a:noAutofit/>
          </a:bodyPr>
          <a:lstStyle>
            <a:lvl1pPr lvl="0" algn="l">
              <a:spcBef>
                <a:spcPts val="280"/>
              </a:spcBef>
              <a:spcAft>
                <a:spcPts val="0"/>
              </a:spcAft>
              <a:buSzPts val="1400"/>
              <a:buFont typeface="Noto Sans Symbols"/>
              <a:buNone/>
              <a:defRPr sz="1400" b="1">
                <a:solidFill>
                  <a:schemeClr val="lt1"/>
                </a:solidFill>
              </a:defRPr>
            </a:lvl1pPr>
            <a:lvl2pPr lvl="1" algn="l">
              <a:spcBef>
                <a:spcPts val="360"/>
              </a:spcBef>
              <a:spcAft>
                <a:spcPts val="0"/>
              </a:spcAft>
              <a:buSzPts val="1800"/>
              <a:buChar char="▪"/>
              <a:defRPr/>
            </a:lvl2pPr>
            <a:lvl3pPr lvl="2" algn="l">
              <a:spcBef>
                <a:spcPts val="360"/>
              </a:spcBef>
              <a:spcAft>
                <a:spcPts val="0"/>
              </a:spcAft>
              <a:buSzPts val="1800"/>
              <a:buChar char="•"/>
              <a:defRPr/>
            </a:lvl3pPr>
            <a:lvl4pPr lvl="3" algn="l">
              <a:spcBef>
                <a:spcPts val="360"/>
              </a:spcBef>
              <a:spcAft>
                <a:spcPts val="0"/>
              </a:spcAft>
              <a:buClr>
                <a:schemeClr val="dk1"/>
              </a:buClr>
              <a:buSzPts val="1800"/>
              <a:buChar char="–"/>
              <a:defRPr/>
            </a:lvl4pPr>
            <a:lvl5pPr lvl="4" algn="l">
              <a:spcBef>
                <a:spcPts val="360"/>
              </a:spcBef>
              <a:spcAft>
                <a:spcPts val="0"/>
              </a:spcAft>
              <a:buClr>
                <a:schemeClr val="dk1"/>
              </a:buClr>
              <a:buSzPts val="1800"/>
              <a:buChar char="»"/>
              <a:defRPr/>
            </a:lvl5pPr>
            <a:lvl6pPr lvl="5" algn="l">
              <a:spcBef>
                <a:spcPts val="360"/>
              </a:spcBef>
              <a:spcAft>
                <a:spcPts val="0"/>
              </a:spcAft>
              <a:buClr>
                <a:schemeClr val="dk1"/>
              </a:buClr>
              <a:buSzPts val="1800"/>
              <a:buChar char="»"/>
              <a:defRPr/>
            </a:lvl6pPr>
            <a:lvl7pPr lvl="6" algn="l">
              <a:spcBef>
                <a:spcPts val="360"/>
              </a:spcBef>
              <a:spcAft>
                <a:spcPts val="0"/>
              </a:spcAft>
              <a:buClr>
                <a:schemeClr val="dk1"/>
              </a:buClr>
              <a:buSzPts val="1800"/>
              <a:buChar char="»"/>
              <a:defRPr/>
            </a:lvl7pPr>
            <a:lvl8pPr lvl="7" algn="l">
              <a:spcBef>
                <a:spcPts val="360"/>
              </a:spcBef>
              <a:spcAft>
                <a:spcPts val="0"/>
              </a:spcAft>
              <a:buClr>
                <a:schemeClr val="dk1"/>
              </a:buClr>
              <a:buSzPts val="1800"/>
              <a:buChar char="»"/>
              <a:defRPr/>
            </a:lvl8pPr>
            <a:lvl9pPr lvl="8"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8"/>
        <p:cNvGrpSpPr/>
        <p:nvPr/>
      </p:nvGrpSpPr>
      <p:grpSpPr>
        <a:xfrm>
          <a:off x="0" y="0"/>
          <a:ext cx="0" cy="0"/>
          <a:chOff x="0" y="0"/>
          <a:chExt cx="0" cy="0"/>
        </a:xfrm>
      </p:grpSpPr>
      <p:sp>
        <p:nvSpPr>
          <p:cNvPr id="129" name="Google Shape;129;g8e6a01cd38_2_33"/>
          <p:cNvSpPr txBox="1">
            <a:spLocks noGrp="1"/>
          </p:cNvSpPr>
          <p:nvPr>
            <p:ph type="title"/>
          </p:nvPr>
        </p:nvSpPr>
        <p:spPr>
          <a:xfrm>
            <a:off x="963084" y="4406901"/>
            <a:ext cx="103632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30" name="Google Shape;130;g8e6a01cd38_2_33"/>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SzPts val="2000"/>
              <a:buNone/>
              <a:defRPr sz="2000"/>
            </a:lvl1pPr>
            <a:lvl2pPr marL="914400" lvl="1" indent="-228600" algn="l">
              <a:spcBef>
                <a:spcPts val="360"/>
              </a:spcBef>
              <a:spcAft>
                <a:spcPts val="0"/>
              </a:spcAft>
              <a:buSzPts val="1800"/>
              <a:buNone/>
              <a:defRPr sz="1800"/>
            </a:lvl2pPr>
            <a:lvl3pPr marL="1371600" lvl="2" indent="-228600" algn="l">
              <a:spcBef>
                <a:spcPts val="320"/>
              </a:spcBef>
              <a:spcAft>
                <a:spcPts val="0"/>
              </a:spcAft>
              <a:buSzPts val="1600"/>
              <a:buFont typeface="Arial"/>
              <a:buNone/>
              <a:defRPr sz="1600"/>
            </a:lvl3pPr>
            <a:lvl4pPr marL="1828800" lvl="3" indent="-228600" algn="l">
              <a:spcBef>
                <a:spcPts val="280"/>
              </a:spcBef>
              <a:spcAft>
                <a:spcPts val="0"/>
              </a:spcAft>
              <a:buClr>
                <a:schemeClr val="dk1"/>
              </a:buClr>
              <a:buSzPts val="1400"/>
              <a:buFont typeface="Arial"/>
              <a:buNone/>
              <a:defRPr sz="1400"/>
            </a:lvl4pPr>
            <a:lvl5pPr marL="2286000" lvl="4" indent="-228600" algn="l">
              <a:spcBef>
                <a:spcPts val="280"/>
              </a:spcBef>
              <a:spcAft>
                <a:spcPts val="0"/>
              </a:spcAft>
              <a:buClr>
                <a:schemeClr val="dk1"/>
              </a:buClr>
              <a:buSzPts val="1400"/>
              <a:buFont typeface="Arial"/>
              <a:buNone/>
              <a:defRPr sz="1400"/>
            </a:lvl5pPr>
            <a:lvl6pPr marL="2743200" lvl="5" indent="-228600" algn="l">
              <a:spcBef>
                <a:spcPts val="280"/>
              </a:spcBef>
              <a:spcAft>
                <a:spcPts val="0"/>
              </a:spcAft>
              <a:buClr>
                <a:schemeClr val="dk1"/>
              </a:buClr>
              <a:buSzPts val="1400"/>
              <a:buFont typeface="Arial"/>
              <a:buNone/>
              <a:defRPr sz="1400"/>
            </a:lvl6pPr>
            <a:lvl7pPr marL="3200400" lvl="6" indent="-228600" algn="l">
              <a:spcBef>
                <a:spcPts val="280"/>
              </a:spcBef>
              <a:spcAft>
                <a:spcPts val="0"/>
              </a:spcAft>
              <a:buClr>
                <a:schemeClr val="dk1"/>
              </a:buClr>
              <a:buSzPts val="1400"/>
              <a:buFont typeface="Arial"/>
              <a:buNone/>
              <a:defRPr sz="1400"/>
            </a:lvl7pPr>
            <a:lvl8pPr marL="3657600" lvl="7" indent="-228600" algn="l">
              <a:spcBef>
                <a:spcPts val="280"/>
              </a:spcBef>
              <a:spcAft>
                <a:spcPts val="0"/>
              </a:spcAft>
              <a:buClr>
                <a:schemeClr val="dk1"/>
              </a:buClr>
              <a:buSzPts val="1400"/>
              <a:buFont typeface="Arial"/>
              <a:buNone/>
              <a:defRPr sz="1400"/>
            </a:lvl8pPr>
            <a:lvl9pPr marL="4114800" lvl="8" indent="-228600" algn="l">
              <a:spcBef>
                <a:spcPts val="280"/>
              </a:spcBef>
              <a:spcAft>
                <a:spcPts val="0"/>
              </a:spcAft>
              <a:buClr>
                <a:schemeClr val="dk1"/>
              </a:buClr>
              <a:buSzPts val="1400"/>
              <a:buFont typeface="Arial"/>
              <a:buNone/>
              <a:defRPr sz="1400"/>
            </a:lvl9pPr>
          </a:lstStyle>
          <a:p>
            <a:endParaRPr/>
          </a:p>
        </p:txBody>
      </p:sp>
      <p:sp>
        <p:nvSpPr>
          <p:cNvPr id="131" name="Google Shape;131;g8e6a01cd38_2_33"/>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g8e6a01cd38_2_33"/>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g8e6a01cd38_2_33"/>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34"/>
        <p:cNvGrpSpPr/>
        <p:nvPr/>
      </p:nvGrpSpPr>
      <p:grpSpPr>
        <a:xfrm>
          <a:off x="0" y="0"/>
          <a:ext cx="0" cy="0"/>
          <a:chOff x="0" y="0"/>
          <a:chExt cx="0" cy="0"/>
        </a:xfrm>
      </p:grpSpPr>
      <p:sp>
        <p:nvSpPr>
          <p:cNvPr id="135" name="Google Shape;135;g8e6a01cd38_2_39"/>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36" name="Google Shape;136;g8e6a01cd38_2_39"/>
          <p:cNvSpPr txBox="1">
            <a:spLocks noGrp="1"/>
          </p:cNvSpPr>
          <p:nvPr>
            <p:ph type="body" idx="1"/>
          </p:nvPr>
        </p:nvSpPr>
        <p:spPr>
          <a:xfrm>
            <a:off x="609600" y="1076325"/>
            <a:ext cx="5384800" cy="5248275"/>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Font typeface="Arial"/>
              <a:buChar char="•"/>
              <a:defRPr sz="2000"/>
            </a:lvl3pPr>
            <a:lvl4pPr marL="1828800" lvl="3" indent="-342900" algn="l">
              <a:spcBef>
                <a:spcPts val="360"/>
              </a:spcBef>
              <a:spcAft>
                <a:spcPts val="0"/>
              </a:spcAft>
              <a:buClr>
                <a:schemeClr val="dk1"/>
              </a:buClr>
              <a:buSzPts val="1800"/>
              <a:buFont typeface="Arial"/>
              <a:buChar char="–"/>
              <a:defRPr sz="1800"/>
            </a:lvl4pPr>
            <a:lvl5pPr marL="2286000" lvl="4" indent="-342900" algn="l">
              <a:spcBef>
                <a:spcPts val="360"/>
              </a:spcBef>
              <a:spcAft>
                <a:spcPts val="0"/>
              </a:spcAft>
              <a:buClr>
                <a:schemeClr val="dk1"/>
              </a:buClr>
              <a:buSzPts val="1800"/>
              <a:buFont typeface="Arial"/>
              <a:buChar char="»"/>
              <a:defRPr sz="1800"/>
            </a:lvl5pPr>
            <a:lvl6pPr marL="2743200" lvl="5" indent="-342900" algn="l">
              <a:spcBef>
                <a:spcPts val="360"/>
              </a:spcBef>
              <a:spcAft>
                <a:spcPts val="0"/>
              </a:spcAft>
              <a:buClr>
                <a:schemeClr val="dk1"/>
              </a:buClr>
              <a:buSzPts val="1800"/>
              <a:buFont typeface="Arial"/>
              <a:buChar char="»"/>
              <a:defRPr sz="1800"/>
            </a:lvl6pPr>
            <a:lvl7pPr marL="3200400" lvl="6" indent="-342900" algn="l">
              <a:spcBef>
                <a:spcPts val="360"/>
              </a:spcBef>
              <a:spcAft>
                <a:spcPts val="0"/>
              </a:spcAft>
              <a:buClr>
                <a:schemeClr val="dk1"/>
              </a:buClr>
              <a:buSzPts val="1800"/>
              <a:buFont typeface="Arial"/>
              <a:buChar char="»"/>
              <a:defRPr sz="1800"/>
            </a:lvl7pPr>
            <a:lvl8pPr marL="3657600" lvl="7" indent="-342900" algn="l">
              <a:spcBef>
                <a:spcPts val="360"/>
              </a:spcBef>
              <a:spcAft>
                <a:spcPts val="0"/>
              </a:spcAft>
              <a:buClr>
                <a:schemeClr val="dk1"/>
              </a:buClr>
              <a:buSzPts val="1800"/>
              <a:buFont typeface="Arial"/>
              <a:buChar char="»"/>
              <a:defRPr sz="1800"/>
            </a:lvl8pPr>
            <a:lvl9pPr marL="4114800" lvl="8" indent="-342900" algn="l">
              <a:spcBef>
                <a:spcPts val="360"/>
              </a:spcBef>
              <a:spcAft>
                <a:spcPts val="0"/>
              </a:spcAft>
              <a:buClr>
                <a:schemeClr val="dk1"/>
              </a:buClr>
              <a:buSzPts val="1800"/>
              <a:buFont typeface="Arial"/>
              <a:buChar char="»"/>
              <a:defRPr sz="1800"/>
            </a:lvl9pPr>
          </a:lstStyle>
          <a:p>
            <a:endParaRPr/>
          </a:p>
        </p:txBody>
      </p:sp>
      <p:sp>
        <p:nvSpPr>
          <p:cNvPr id="137" name="Google Shape;137;g8e6a01cd38_2_39"/>
          <p:cNvSpPr txBox="1">
            <a:spLocks noGrp="1"/>
          </p:cNvSpPr>
          <p:nvPr>
            <p:ph type="body" idx="2"/>
          </p:nvPr>
        </p:nvSpPr>
        <p:spPr>
          <a:xfrm>
            <a:off x="6197600" y="1076325"/>
            <a:ext cx="5384800" cy="5248275"/>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Font typeface="Arial"/>
              <a:buChar char="•"/>
              <a:defRPr sz="2000"/>
            </a:lvl3pPr>
            <a:lvl4pPr marL="1828800" lvl="3" indent="-342900" algn="l">
              <a:spcBef>
                <a:spcPts val="360"/>
              </a:spcBef>
              <a:spcAft>
                <a:spcPts val="0"/>
              </a:spcAft>
              <a:buClr>
                <a:schemeClr val="dk1"/>
              </a:buClr>
              <a:buSzPts val="1800"/>
              <a:buFont typeface="Arial"/>
              <a:buChar char="–"/>
              <a:defRPr sz="1800"/>
            </a:lvl4pPr>
            <a:lvl5pPr marL="2286000" lvl="4" indent="-342900" algn="l">
              <a:spcBef>
                <a:spcPts val="360"/>
              </a:spcBef>
              <a:spcAft>
                <a:spcPts val="0"/>
              </a:spcAft>
              <a:buClr>
                <a:schemeClr val="dk1"/>
              </a:buClr>
              <a:buSzPts val="1800"/>
              <a:buFont typeface="Arial"/>
              <a:buChar char="»"/>
              <a:defRPr sz="1800"/>
            </a:lvl5pPr>
            <a:lvl6pPr marL="2743200" lvl="5" indent="-342900" algn="l">
              <a:spcBef>
                <a:spcPts val="360"/>
              </a:spcBef>
              <a:spcAft>
                <a:spcPts val="0"/>
              </a:spcAft>
              <a:buClr>
                <a:schemeClr val="dk1"/>
              </a:buClr>
              <a:buSzPts val="1800"/>
              <a:buFont typeface="Arial"/>
              <a:buChar char="»"/>
              <a:defRPr sz="1800"/>
            </a:lvl6pPr>
            <a:lvl7pPr marL="3200400" lvl="6" indent="-342900" algn="l">
              <a:spcBef>
                <a:spcPts val="360"/>
              </a:spcBef>
              <a:spcAft>
                <a:spcPts val="0"/>
              </a:spcAft>
              <a:buClr>
                <a:schemeClr val="dk1"/>
              </a:buClr>
              <a:buSzPts val="1800"/>
              <a:buFont typeface="Arial"/>
              <a:buChar char="»"/>
              <a:defRPr sz="1800"/>
            </a:lvl7pPr>
            <a:lvl8pPr marL="3657600" lvl="7" indent="-342900" algn="l">
              <a:spcBef>
                <a:spcPts val="360"/>
              </a:spcBef>
              <a:spcAft>
                <a:spcPts val="0"/>
              </a:spcAft>
              <a:buClr>
                <a:schemeClr val="dk1"/>
              </a:buClr>
              <a:buSzPts val="1800"/>
              <a:buFont typeface="Arial"/>
              <a:buChar char="»"/>
              <a:defRPr sz="1800"/>
            </a:lvl8pPr>
            <a:lvl9pPr marL="4114800" lvl="8" indent="-342900" algn="l">
              <a:spcBef>
                <a:spcPts val="360"/>
              </a:spcBef>
              <a:spcAft>
                <a:spcPts val="0"/>
              </a:spcAft>
              <a:buClr>
                <a:schemeClr val="dk1"/>
              </a:buClr>
              <a:buSzPts val="1800"/>
              <a:buFont typeface="Arial"/>
              <a:buChar char="»"/>
              <a:defRPr sz="1800"/>
            </a:lvl9pPr>
          </a:lstStyle>
          <a:p>
            <a:endParaRPr/>
          </a:p>
        </p:txBody>
      </p:sp>
      <p:sp>
        <p:nvSpPr>
          <p:cNvPr id="138" name="Google Shape;138;g8e6a01cd38_2_39"/>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g8e6a01cd38_2_39"/>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g8e6a01cd38_2_39"/>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41"/>
        <p:cNvGrpSpPr/>
        <p:nvPr/>
      </p:nvGrpSpPr>
      <p:grpSpPr>
        <a:xfrm>
          <a:off x="0" y="0"/>
          <a:ext cx="0" cy="0"/>
          <a:chOff x="0" y="0"/>
          <a:chExt cx="0" cy="0"/>
        </a:xfrm>
      </p:grpSpPr>
      <p:sp>
        <p:nvSpPr>
          <p:cNvPr id="142" name="Google Shape;142;g8e6a01cd38_2_46"/>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43" name="Google Shape;143;g8e6a01cd38_2_46"/>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2400"/>
              <a:buNone/>
              <a:defRPr sz="2400" b="1"/>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Font typeface="Arial"/>
              <a:buNone/>
              <a:defRPr sz="1800" b="1"/>
            </a:lvl3pPr>
            <a:lvl4pPr marL="1828800" lvl="3" indent="-228600" algn="l">
              <a:spcBef>
                <a:spcPts val="320"/>
              </a:spcBef>
              <a:spcAft>
                <a:spcPts val="0"/>
              </a:spcAft>
              <a:buClr>
                <a:schemeClr val="dk1"/>
              </a:buClr>
              <a:buSzPts val="1600"/>
              <a:buFont typeface="Arial"/>
              <a:buNone/>
              <a:defRPr sz="1600" b="1"/>
            </a:lvl4pPr>
            <a:lvl5pPr marL="2286000" lvl="4" indent="-228600" algn="l">
              <a:spcBef>
                <a:spcPts val="320"/>
              </a:spcBef>
              <a:spcAft>
                <a:spcPts val="0"/>
              </a:spcAft>
              <a:buClr>
                <a:schemeClr val="dk1"/>
              </a:buClr>
              <a:buSzPts val="1600"/>
              <a:buFont typeface="Arial"/>
              <a:buNone/>
              <a:defRPr sz="1600" b="1"/>
            </a:lvl5pPr>
            <a:lvl6pPr marL="2743200" lvl="5" indent="-228600" algn="l">
              <a:spcBef>
                <a:spcPts val="320"/>
              </a:spcBef>
              <a:spcAft>
                <a:spcPts val="0"/>
              </a:spcAft>
              <a:buClr>
                <a:schemeClr val="dk1"/>
              </a:buClr>
              <a:buSzPts val="1600"/>
              <a:buFont typeface="Arial"/>
              <a:buNone/>
              <a:defRPr sz="1600" b="1"/>
            </a:lvl6pPr>
            <a:lvl7pPr marL="3200400" lvl="6" indent="-228600" algn="l">
              <a:spcBef>
                <a:spcPts val="320"/>
              </a:spcBef>
              <a:spcAft>
                <a:spcPts val="0"/>
              </a:spcAft>
              <a:buClr>
                <a:schemeClr val="dk1"/>
              </a:buClr>
              <a:buSzPts val="1600"/>
              <a:buFont typeface="Arial"/>
              <a:buNone/>
              <a:defRPr sz="1600" b="1"/>
            </a:lvl7pPr>
            <a:lvl8pPr marL="3657600" lvl="7" indent="-228600" algn="l">
              <a:spcBef>
                <a:spcPts val="320"/>
              </a:spcBef>
              <a:spcAft>
                <a:spcPts val="0"/>
              </a:spcAft>
              <a:buClr>
                <a:schemeClr val="dk1"/>
              </a:buClr>
              <a:buSzPts val="1600"/>
              <a:buFont typeface="Arial"/>
              <a:buNone/>
              <a:defRPr sz="1600" b="1"/>
            </a:lvl8pPr>
            <a:lvl9pPr marL="4114800" lvl="8" indent="-228600" algn="l">
              <a:spcBef>
                <a:spcPts val="320"/>
              </a:spcBef>
              <a:spcAft>
                <a:spcPts val="0"/>
              </a:spcAft>
              <a:buClr>
                <a:schemeClr val="dk1"/>
              </a:buClr>
              <a:buSzPts val="1600"/>
              <a:buFont typeface="Arial"/>
              <a:buNone/>
              <a:defRPr sz="1600" b="1"/>
            </a:lvl9pPr>
          </a:lstStyle>
          <a:p>
            <a:endParaRPr/>
          </a:p>
        </p:txBody>
      </p:sp>
      <p:sp>
        <p:nvSpPr>
          <p:cNvPr id="144" name="Google Shape;144;g8e6a01cd38_2_46"/>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Font typeface="Arial"/>
              <a:buChar char="•"/>
              <a:defRPr sz="1800"/>
            </a:lvl3pPr>
            <a:lvl4pPr marL="1828800" lvl="3" indent="-330200" algn="l">
              <a:spcBef>
                <a:spcPts val="320"/>
              </a:spcBef>
              <a:spcAft>
                <a:spcPts val="0"/>
              </a:spcAft>
              <a:buClr>
                <a:schemeClr val="dk1"/>
              </a:buClr>
              <a:buSzPts val="1600"/>
              <a:buFont typeface="Arial"/>
              <a:buChar char="–"/>
              <a:defRPr sz="1600"/>
            </a:lvl4pPr>
            <a:lvl5pPr marL="2286000" lvl="4" indent="-330200" algn="l">
              <a:spcBef>
                <a:spcPts val="320"/>
              </a:spcBef>
              <a:spcAft>
                <a:spcPts val="0"/>
              </a:spcAft>
              <a:buClr>
                <a:schemeClr val="dk1"/>
              </a:buClr>
              <a:buSzPts val="1600"/>
              <a:buFont typeface="Arial"/>
              <a:buChar char="»"/>
              <a:defRPr sz="1600"/>
            </a:lvl5pPr>
            <a:lvl6pPr marL="2743200" lvl="5" indent="-330200" algn="l">
              <a:spcBef>
                <a:spcPts val="320"/>
              </a:spcBef>
              <a:spcAft>
                <a:spcPts val="0"/>
              </a:spcAft>
              <a:buClr>
                <a:schemeClr val="dk1"/>
              </a:buClr>
              <a:buSzPts val="1600"/>
              <a:buFont typeface="Arial"/>
              <a:buChar char="»"/>
              <a:defRPr sz="1600"/>
            </a:lvl6pPr>
            <a:lvl7pPr marL="3200400" lvl="6" indent="-330200" algn="l">
              <a:spcBef>
                <a:spcPts val="320"/>
              </a:spcBef>
              <a:spcAft>
                <a:spcPts val="0"/>
              </a:spcAft>
              <a:buClr>
                <a:schemeClr val="dk1"/>
              </a:buClr>
              <a:buSzPts val="1600"/>
              <a:buFont typeface="Arial"/>
              <a:buChar char="»"/>
              <a:defRPr sz="1600"/>
            </a:lvl7pPr>
            <a:lvl8pPr marL="3657600" lvl="7" indent="-330200" algn="l">
              <a:spcBef>
                <a:spcPts val="320"/>
              </a:spcBef>
              <a:spcAft>
                <a:spcPts val="0"/>
              </a:spcAft>
              <a:buClr>
                <a:schemeClr val="dk1"/>
              </a:buClr>
              <a:buSzPts val="1600"/>
              <a:buFont typeface="Arial"/>
              <a:buChar char="»"/>
              <a:defRPr sz="1600"/>
            </a:lvl8pPr>
            <a:lvl9pPr marL="4114800" lvl="8" indent="-330200" algn="l">
              <a:spcBef>
                <a:spcPts val="320"/>
              </a:spcBef>
              <a:spcAft>
                <a:spcPts val="0"/>
              </a:spcAft>
              <a:buClr>
                <a:schemeClr val="dk1"/>
              </a:buClr>
              <a:buSzPts val="1600"/>
              <a:buFont typeface="Arial"/>
              <a:buChar char="»"/>
              <a:defRPr sz="1600"/>
            </a:lvl9pPr>
          </a:lstStyle>
          <a:p>
            <a:endParaRPr/>
          </a:p>
        </p:txBody>
      </p:sp>
      <p:sp>
        <p:nvSpPr>
          <p:cNvPr id="145" name="Google Shape;145;g8e6a01cd38_2_46"/>
          <p:cNvSpPr txBox="1">
            <a:spLocks noGrp="1"/>
          </p:cNvSpPr>
          <p:nvPr>
            <p:ph type="body" idx="3"/>
          </p:nvPr>
        </p:nvSpPr>
        <p:spPr>
          <a:xfrm>
            <a:off x="6193368" y="1535113"/>
            <a:ext cx="5389033"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2400"/>
              <a:buNone/>
              <a:defRPr sz="2400" b="1"/>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Font typeface="Arial"/>
              <a:buNone/>
              <a:defRPr sz="1800" b="1"/>
            </a:lvl3pPr>
            <a:lvl4pPr marL="1828800" lvl="3" indent="-228600" algn="l">
              <a:spcBef>
                <a:spcPts val="320"/>
              </a:spcBef>
              <a:spcAft>
                <a:spcPts val="0"/>
              </a:spcAft>
              <a:buClr>
                <a:schemeClr val="dk1"/>
              </a:buClr>
              <a:buSzPts val="1600"/>
              <a:buFont typeface="Arial"/>
              <a:buNone/>
              <a:defRPr sz="1600" b="1"/>
            </a:lvl4pPr>
            <a:lvl5pPr marL="2286000" lvl="4" indent="-228600" algn="l">
              <a:spcBef>
                <a:spcPts val="320"/>
              </a:spcBef>
              <a:spcAft>
                <a:spcPts val="0"/>
              </a:spcAft>
              <a:buClr>
                <a:schemeClr val="dk1"/>
              </a:buClr>
              <a:buSzPts val="1600"/>
              <a:buFont typeface="Arial"/>
              <a:buNone/>
              <a:defRPr sz="1600" b="1"/>
            </a:lvl5pPr>
            <a:lvl6pPr marL="2743200" lvl="5" indent="-228600" algn="l">
              <a:spcBef>
                <a:spcPts val="320"/>
              </a:spcBef>
              <a:spcAft>
                <a:spcPts val="0"/>
              </a:spcAft>
              <a:buClr>
                <a:schemeClr val="dk1"/>
              </a:buClr>
              <a:buSzPts val="1600"/>
              <a:buFont typeface="Arial"/>
              <a:buNone/>
              <a:defRPr sz="1600" b="1"/>
            </a:lvl6pPr>
            <a:lvl7pPr marL="3200400" lvl="6" indent="-228600" algn="l">
              <a:spcBef>
                <a:spcPts val="320"/>
              </a:spcBef>
              <a:spcAft>
                <a:spcPts val="0"/>
              </a:spcAft>
              <a:buClr>
                <a:schemeClr val="dk1"/>
              </a:buClr>
              <a:buSzPts val="1600"/>
              <a:buFont typeface="Arial"/>
              <a:buNone/>
              <a:defRPr sz="1600" b="1"/>
            </a:lvl7pPr>
            <a:lvl8pPr marL="3657600" lvl="7" indent="-228600" algn="l">
              <a:spcBef>
                <a:spcPts val="320"/>
              </a:spcBef>
              <a:spcAft>
                <a:spcPts val="0"/>
              </a:spcAft>
              <a:buClr>
                <a:schemeClr val="dk1"/>
              </a:buClr>
              <a:buSzPts val="1600"/>
              <a:buFont typeface="Arial"/>
              <a:buNone/>
              <a:defRPr sz="1600" b="1"/>
            </a:lvl8pPr>
            <a:lvl9pPr marL="4114800" lvl="8" indent="-228600" algn="l">
              <a:spcBef>
                <a:spcPts val="320"/>
              </a:spcBef>
              <a:spcAft>
                <a:spcPts val="0"/>
              </a:spcAft>
              <a:buClr>
                <a:schemeClr val="dk1"/>
              </a:buClr>
              <a:buSzPts val="1600"/>
              <a:buFont typeface="Arial"/>
              <a:buNone/>
              <a:defRPr sz="1600" b="1"/>
            </a:lvl9pPr>
          </a:lstStyle>
          <a:p>
            <a:endParaRPr/>
          </a:p>
        </p:txBody>
      </p:sp>
      <p:sp>
        <p:nvSpPr>
          <p:cNvPr id="146" name="Google Shape;146;g8e6a01cd38_2_46"/>
          <p:cNvSpPr txBox="1">
            <a:spLocks noGrp="1"/>
          </p:cNvSpPr>
          <p:nvPr>
            <p:ph type="body" idx="4"/>
          </p:nvPr>
        </p:nvSpPr>
        <p:spPr>
          <a:xfrm>
            <a:off x="6193368" y="2174875"/>
            <a:ext cx="5389033"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Font typeface="Arial"/>
              <a:buChar char="•"/>
              <a:defRPr sz="1800"/>
            </a:lvl3pPr>
            <a:lvl4pPr marL="1828800" lvl="3" indent="-330200" algn="l">
              <a:spcBef>
                <a:spcPts val="320"/>
              </a:spcBef>
              <a:spcAft>
                <a:spcPts val="0"/>
              </a:spcAft>
              <a:buClr>
                <a:schemeClr val="dk1"/>
              </a:buClr>
              <a:buSzPts val="1600"/>
              <a:buFont typeface="Arial"/>
              <a:buChar char="–"/>
              <a:defRPr sz="1600"/>
            </a:lvl4pPr>
            <a:lvl5pPr marL="2286000" lvl="4" indent="-330200" algn="l">
              <a:spcBef>
                <a:spcPts val="320"/>
              </a:spcBef>
              <a:spcAft>
                <a:spcPts val="0"/>
              </a:spcAft>
              <a:buClr>
                <a:schemeClr val="dk1"/>
              </a:buClr>
              <a:buSzPts val="1600"/>
              <a:buFont typeface="Arial"/>
              <a:buChar char="»"/>
              <a:defRPr sz="1600"/>
            </a:lvl5pPr>
            <a:lvl6pPr marL="2743200" lvl="5" indent="-330200" algn="l">
              <a:spcBef>
                <a:spcPts val="320"/>
              </a:spcBef>
              <a:spcAft>
                <a:spcPts val="0"/>
              </a:spcAft>
              <a:buClr>
                <a:schemeClr val="dk1"/>
              </a:buClr>
              <a:buSzPts val="1600"/>
              <a:buFont typeface="Arial"/>
              <a:buChar char="»"/>
              <a:defRPr sz="1600"/>
            </a:lvl6pPr>
            <a:lvl7pPr marL="3200400" lvl="6" indent="-330200" algn="l">
              <a:spcBef>
                <a:spcPts val="320"/>
              </a:spcBef>
              <a:spcAft>
                <a:spcPts val="0"/>
              </a:spcAft>
              <a:buClr>
                <a:schemeClr val="dk1"/>
              </a:buClr>
              <a:buSzPts val="1600"/>
              <a:buFont typeface="Arial"/>
              <a:buChar char="»"/>
              <a:defRPr sz="1600"/>
            </a:lvl7pPr>
            <a:lvl8pPr marL="3657600" lvl="7" indent="-330200" algn="l">
              <a:spcBef>
                <a:spcPts val="320"/>
              </a:spcBef>
              <a:spcAft>
                <a:spcPts val="0"/>
              </a:spcAft>
              <a:buClr>
                <a:schemeClr val="dk1"/>
              </a:buClr>
              <a:buSzPts val="1600"/>
              <a:buFont typeface="Arial"/>
              <a:buChar char="»"/>
              <a:defRPr sz="1600"/>
            </a:lvl8pPr>
            <a:lvl9pPr marL="4114800" lvl="8" indent="-330200" algn="l">
              <a:spcBef>
                <a:spcPts val="320"/>
              </a:spcBef>
              <a:spcAft>
                <a:spcPts val="0"/>
              </a:spcAft>
              <a:buClr>
                <a:schemeClr val="dk1"/>
              </a:buClr>
              <a:buSzPts val="1600"/>
              <a:buFont typeface="Arial"/>
              <a:buChar char="»"/>
              <a:defRPr sz="1600"/>
            </a:lvl9pPr>
          </a:lstStyle>
          <a:p>
            <a:endParaRPr/>
          </a:p>
        </p:txBody>
      </p:sp>
      <p:sp>
        <p:nvSpPr>
          <p:cNvPr id="147" name="Google Shape;147;g8e6a01cd38_2_46"/>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g8e6a01cd38_2_46"/>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g8e6a01cd38_2_46"/>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0"/>
        <p:cNvGrpSpPr/>
        <p:nvPr/>
      </p:nvGrpSpPr>
      <p:grpSpPr>
        <a:xfrm>
          <a:off x="0" y="0"/>
          <a:ext cx="0" cy="0"/>
          <a:chOff x="0" y="0"/>
          <a:chExt cx="0" cy="0"/>
        </a:xfrm>
      </p:grpSpPr>
      <p:sp>
        <p:nvSpPr>
          <p:cNvPr id="151" name="Google Shape;151;g8e6a01cd38_2_55"/>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52" name="Google Shape;152;g8e6a01cd38_2_55"/>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g8e6a01cd38_2_55"/>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g8e6a01cd38_2_55"/>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609600" y="1076325"/>
            <a:ext cx="10972800" cy="5248275"/>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0" name="Google Shape;30;p4"/>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5"/>
        <p:cNvGrpSpPr/>
        <p:nvPr/>
      </p:nvGrpSpPr>
      <p:grpSpPr>
        <a:xfrm>
          <a:off x="0" y="0"/>
          <a:ext cx="0" cy="0"/>
          <a:chOff x="0" y="0"/>
          <a:chExt cx="0" cy="0"/>
        </a:xfrm>
      </p:grpSpPr>
      <p:sp>
        <p:nvSpPr>
          <p:cNvPr id="156" name="Google Shape;156;g8e6a01cd38_2_60"/>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g8e6a01cd38_2_60"/>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8" name="Google Shape;158;g8e6a01cd38_2_60"/>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9"/>
        <p:cNvGrpSpPr/>
        <p:nvPr/>
      </p:nvGrpSpPr>
      <p:grpSpPr>
        <a:xfrm>
          <a:off x="0" y="0"/>
          <a:ext cx="0" cy="0"/>
          <a:chOff x="0" y="0"/>
          <a:chExt cx="0" cy="0"/>
        </a:xfrm>
      </p:grpSpPr>
      <p:sp>
        <p:nvSpPr>
          <p:cNvPr id="160" name="Google Shape;160;g8e6a01cd38_2_64"/>
          <p:cNvSpPr txBox="1">
            <a:spLocks noGrp="1"/>
          </p:cNvSpPr>
          <p:nvPr>
            <p:ph type="title"/>
          </p:nvPr>
        </p:nvSpPr>
        <p:spPr>
          <a:xfrm>
            <a:off x="609601" y="273050"/>
            <a:ext cx="4011084"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61" name="Google Shape;161;g8e6a01cd38_2_64"/>
          <p:cNvSpPr txBox="1">
            <a:spLocks noGrp="1"/>
          </p:cNvSpPr>
          <p:nvPr>
            <p:ph type="body" idx="1"/>
          </p:nvPr>
        </p:nvSpPr>
        <p:spPr>
          <a:xfrm>
            <a:off x="4766733" y="273051"/>
            <a:ext cx="6815667"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SzPts val="3200"/>
              <a:buChar char="❖"/>
              <a:defRPr sz="3200"/>
            </a:lvl1pPr>
            <a:lvl2pPr marL="914400" lvl="1" indent="-406400" algn="l">
              <a:spcBef>
                <a:spcPts val="560"/>
              </a:spcBef>
              <a:spcAft>
                <a:spcPts val="0"/>
              </a:spcAft>
              <a:buSzPts val="2800"/>
              <a:buChar char="▪"/>
              <a:defRPr sz="2800"/>
            </a:lvl2pPr>
            <a:lvl3pPr marL="1371600" lvl="2" indent="-381000" algn="l">
              <a:spcBef>
                <a:spcPts val="480"/>
              </a:spcBef>
              <a:spcAft>
                <a:spcPts val="0"/>
              </a:spcAft>
              <a:buSzPts val="2400"/>
              <a:buFont typeface="Arial"/>
              <a:buChar char="•"/>
              <a:defRPr sz="2400"/>
            </a:lvl3pPr>
            <a:lvl4pPr marL="1828800" lvl="3" indent="-355600" algn="l">
              <a:spcBef>
                <a:spcPts val="400"/>
              </a:spcBef>
              <a:spcAft>
                <a:spcPts val="0"/>
              </a:spcAft>
              <a:buClr>
                <a:schemeClr val="dk1"/>
              </a:buClr>
              <a:buSzPts val="2000"/>
              <a:buFont typeface="Arial"/>
              <a:buChar char="–"/>
              <a:defRPr sz="2000"/>
            </a:lvl4pPr>
            <a:lvl5pPr marL="2286000" lvl="4" indent="-355600" algn="l">
              <a:spcBef>
                <a:spcPts val="400"/>
              </a:spcBef>
              <a:spcAft>
                <a:spcPts val="0"/>
              </a:spcAft>
              <a:buClr>
                <a:schemeClr val="dk1"/>
              </a:buClr>
              <a:buSzPts val="2000"/>
              <a:buFont typeface="Arial"/>
              <a:buChar char="»"/>
              <a:defRPr sz="2000"/>
            </a:lvl5pPr>
            <a:lvl6pPr marL="2743200" lvl="5" indent="-355600" algn="l">
              <a:spcBef>
                <a:spcPts val="400"/>
              </a:spcBef>
              <a:spcAft>
                <a:spcPts val="0"/>
              </a:spcAft>
              <a:buClr>
                <a:schemeClr val="dk1"/>
              </a:buClr>
              <a:buSzPts val="2000"/>
              <a:buFont typeface="Arial"/>
              <a:buChar char="»"/>
              <a:defRPr sz="2000"/>
            </a:lvl6pPr>
            <a:lvl7pPr marL="3200400" lvl="6" indent="-355600" algn="l">
              <a:spcBef>
                <a:spcPts val="400"/>
              </a:spcBef>
              <a:spcAft>
                <a:spcPts val="0"/>
              </a:spcAft>
              <a:buClr>
                <a:schemeClr val="dk1"/>
              </a:buClr>
              <a:buSzPts val="2000"/>
              <a:buFont typeface="Arial"/>
              <a:buChar char="»"/>
              <a:defRPr sz="2000"/>
            </a:lvl7pPr>
            <a:lvl8pPr marL="3657600" lvl="7" indent="-355600" algn="l">
              <a:spcBef>
                <a:spcPts val="400"/>
              </a:spcBef>
              <a:spcAft>
                <a:spcPts val="0"/>
              </a:spcAft>
              <a:buClr>
                <a:schemeClr val="dk1"/>
              </a:buClr>
              <a:buSzPts val="2000"/>
              <a:buFont typeface="Arial"/>
              <a:buChar char="»"/>
              <a:defRPr sz="2000"/>
            </a:lvl8pPr>
            <a:lvl9pPr marL="4114800" lvl="8" indent="-355600" algn="l">
              <a:spcBef>
                <a:spcPts val="400"/>
              </a:spcBef>
              <a:spcAft>
                <a:spcPts val="0"/>
              </a:spcAft>
              <a:buClr>
                <a:schemeClr val="dk1"/>
              </a:buClr>
              <a:buSzPts val="2000"/>
              <a:buFont typeface="Arial"/>
              <a:buChar char="»"/>
              <a:defRPr sz="2000"/>
            </a:lvl9pPr>
          </a:lstStyle>
          <a:p>
            <a:endParaRPr/>
          </a:p>
        </p:txBody>
      </p:sp>
      <p:sp>
        <p:nvSpPr>
          <p:cNvPr id="162" name="Google Shape;162;g8e6a01cd38_2_64"/>
          <p:cNvSpPr txBox="1">
            <a:spLocks noGrp="1"/>
          </p:cNvSpPr>
          <p:nvPr>
            <p:ph type="body" idx="2"/>
          </p:nvPr>
        </p:nvSpPr>
        <p:spPr>
          <a:xfrm>
            <a:off x="609601" y="1435101"/>
            <a:ext cx="4011084"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1400"/>
              <a:buNone/>
              <a:defRPr sz="14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Font typeface="Arial"/>
              <a:buNone/>
              <a:defRPr sz="1000"/>
            </a:lvl3pPr>
            <a:lvl4pPr marL="1828800" lvl="3" indent="-228600" algn="l">
              <a:spcBef>
                <a:spcPts val="180"/>
              </a:spcBef>
              <a:spcAft>
                <a:spcPts val="0"/>
              </a:spcAft>
              <a:buClr>
                <a:schemeClr val="dk1"/>
              </a:buClr>
              <a:buSzPts val="900"/>
              <a:buFont typeface="Arial"/>
              <a:buNone/>
              <a:defRPr sz="900"/>
            </a:lvl4pPr>
            <a:lvl5pPr marL="2286000" lvl="4" indent="-228600" algn="l">
              <a:spcBef>
                <a:spcPts val="180"/>
              </a:spcBef>
              <a:spcAft>
                <a:spcPts val="0"/>
              </a:spcAft>
              <a:buClr>
                <a:schemeClr val="dk1"/>
              </a:buClr>
              <a:buSzPts val="900"/>
              <a:buFont typeface="Arial"/>
              <a:buNone/>
              <a:defRPr sz="900"/>
            </a:lvl5pPr>
            <a:lvl6pPr marL="2743200" lvl="5" indent="-228600" algn="l">
              <a:spcBef>
                <a:spcPts val="180"/>
              </a:spcBef>
              <a:spcAft>
                <a:spcPts val="0"/>
              </a:spcAft>
              <a:buClr>
                <a:schemeClr val="dk1"/>
              </a:buClr>
              <a:buSzPts val="900"/>
              <a:buFont typeface="Arial"/>
              <a:buNone/>
              <a:defRPr sz="900"/>
            </a:lvl6pPr>
            <a:lvl7pPr marL="3200400" lvl="6" indent="-228600" algn="l">
              <a:spcBef>
                <a:spcPts val="180"/>
              </a:spcBef>
              <a:spcAft>
                <a:spcPts val="0"/>
              </a:spcAft>
              <a:buClr>
                <a:schemeClr val="dk1"/>
              </a:buClr>
              <a:buSzPts val="900"/>
              <a:buFont typeface="Arial"/>
              <a:buNone/>
              <a:defRPr sz="900"/>
            </a:lvl7pPr>
            <a:lvl8pPr marL="3657600" lvl="7" indent="-228600" algn="l">
              <a:spcBef>
                <a:spcPts val="180"/>
              </a:spcBef>
              <a:spcAft>
                <a:spcPts val="0"/>
              </a:spcAft>
              <a:buClr>
                <a:schemeClr val="dk1"/>
              </a:buClr>
              <a:buSzPts val="900"/>
              <a:buFont typeface="Arial"/>
              <a:buNone/>
              <a:defRPr sz="900"/>
            </a:lvl8pPr>
            <a:lvl9pPr marL="4114800" lvl="8" indent="-228600" algn="l">
              <a:spcBef>
                <a:spcPts val="180"/>
              </a:spcBef>
              <a:spcAft>
                <a:spcPts val="0"/>
              </a:spcAft>
              <a:buClr>
                <a:schemeClr val="dk1"/>
              </a:buClr>
              <a:buSzPts val="900"/>
              <a:buFont typeface="Arial"/>
              <a:buNone/>
              <a:defRPr sz="900"/>
            </a:lvl9pPr>
          </a:lstStyle>
          <a:p>
            <a:endParaRPr/>
          </a:p>
        </p:txBody>
      </p:sp>
      <p:sp>
        <p:nvSpPr>
          <p:cNvPr id="163" name="Google Shape;163;g8e6a01cd38_2_64"/>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g8e6a01cd38_2_64"/>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g8e6a01cd38_2_64"/>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66"/>
        <p:cNvGrpSpPr/>
        <p:nvPr/>
      </p:nvGrpSpPr>
      <p:grpSpPr>
        <a:xfrm>
          <a:off x="0" y="0"/>
          <a:ext cx="0" cy="0"/>
          <a:chOff x="0" y="0"/>
          <a:chExt cx="0" cy="0"/>
        </a:xfrm>
      </p:grpSpPr>
      <p:sp>
        <p:nvSpPr>
          <p:cNvPr id="167" name="Google Shape;167;g8e6a01cd38_2_71"/>
          <p:cNvSpPr txBox="1">
            <a:spLocks noGrp="1"/>
          </p:cNvSpPr>
          <p:nvPr>
            <p:ph type="title"/>
          </p:nvPr>
        </p:nvSpPr>
        <p:spPr>
          <a:xfrm>
            <a:off x="2389717" y="4800600"/>
            <a:ext cx="73152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68" name="Google Shape;168;g8e6a01cd38_2_71"/>
          <p:cNvSpPr>
            <a:spLocks noGrp="1"/>
          </p:cNvSpPr>
          <p:nvPr>
            <p:ph type="pic" idx="2"/>
          </p:nvPr>
        </p:nvSpPr>
        <p:spPr>
          <a:xfrm>
            <a:off x="2389717" y="612775"/>
            <a:ext cx="73152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hlink"/>
              </a:buClr>
              <a:buSzPts val="3200"/>
              <a:buFont typeface="Noto Sans Symbols"/>
              <a:buNone/>
              <a:defRPr sz="3200" b="0" i="0" u="none" strike="noStrike" cap="none">
                <a:solidFill>
                  <a:schemeClr val="dk1"/>
                </a:solidFill>
                <a:latin typeface="Verdana"/>
                <a:ea typeface="Verdana"/>
                <a:cs typeface="Verdana"/>
                <a:sym typeface="Verdana"/>
              </a:defRPr>
            </a:lvl1pPr>
            <a:lvl2pPr marR="0" lvl="1" algn="l" rtl="0">
              <a:spcBef>
                <a:spcPts val="560"/>
              </a:spcBef>
              <a:spcAft>
                <a:spcPts val="0"/>
              </a:spcAft>
              <a:buClr>
                <a:schemeClr val="accent1"/>
              </a:buClr>
              <a:buSzPts val="2800"/>
              <a:buFont typeface="Noto Sans Symbols"/>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169" name="Google Shape;169;g8e6a01cd38_2_71"/>
          <p:cNvSpPr txBox="1">
            <a:spLocks noGrp="1"/>
          </p:cNvSpPr>
          <p:nvPr>
            <p:ph type="body" idx="1"/>
          </p:nvPr>
        </p:nvSpPr>
        <p:spPr>
          <a:xfrm>
            <a:off x="2389717" y="5367338"/>
            <a:ext cx="73152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1400"/>
              <a:buNone/>
              <a:defRPr sz="14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Font typeface="Arial"/>
              <a:buNone/>
              <a:defRPr sz="1000"/>
            </a:lvl3pPr>
            <a:lvl4pPr marL="1828800" lvl="3" indent="-228600" algn="l">
              <a:spcBef>
                <a:spcPts val="180"/>
              </a:spcBef>
              <a:spcAft>
                <a:spcPts val="0"/>
              </a:spcAft>
              <a:buClr>
                <a:schemeClr val="dk1"/>
              </a:buClr>
              <a:buSzPts val="900"/>
              <a:buFont typeface="Arial"/>
              <a:buNone/>
              <a:defRPr sz="900"/>
            </a:lvl4pPr>
            <a:lvl5pPr marL="2286000" lvl="4" indent="-228600" algn="l">
              <a:spcBef>
                <a:spcPts val="180"/>
              </a:spcBef>
              <a:spcAft>
                <a:spcPts val="0"/>
              </a:spcAft>
              <a:buClr>
                <a:schemeClr val="dk1"/>
              </a:buClr>
              <a:buSzPts val="900"/>
              <a:buFont typeface="Arial"/>
              <a:buNone/>
              <a:defRPr sz="900"/>
            </a:lvl5pPr>
            <a:lvl6pPr marL="2743200" lvl="5" indent="-228600" algn="l">
              <a:spcBef>
                <a:spcPts val="180"/>
              </a:spcBef>
              <a:spcAft>
                <a:spcPts val="0"/>
              </a:spcAft>
              <a:buClr>
                <a:schemeClr val="dk1"/>
              </a:buClr>
              <a:buSzPts val="900"/>
              <a:buFont typeface="Arial"/>
              <a:buNone/>
              <a:defRPr sz="900"/>
            </a:lvl6pPr>
            <a:lvl7pPr marL="3200400" lvl="6" indent="-228600" algn="l">
              <a:spcBef>
                <a:spcPts val="180"/>
              </a:spcBef>
              <a:spcAft>
                <a:spcPts val="0"/>
              </a:spcAft>
              <a:buClr>
                <a:schemeClr val="dk1"/>
              </a:buClr>
              <a:buSzPts val="900"/>
              <a:buFont typeface="Arial"/>
              <a:buNone/>
              <a:defRPr sz="900"/>
            </a:lvl7pPr>
            <a:lvl8pPr marL="3657600" lvl="7" indent="-228600" algn="l">
              <a:spcBef>
                <a:spcPts val="180"/>
              </a:spcBef>
              <a:spcAft>
                <a:spcPts val="0"/>
              </a:spcAft>
              <a:buClr>
                <a:schemeClr val="dk1"/>
              </a:buClr>
              <a:buSzPts val="900"/>
              <a:buFont typeface="Arial"/>
              <a:buNone/>
              <a:defRPr sz="900"/>
            </a:lvl8pPr>
            <a:lvl9pPr marL="4114800" lvl="8" indent="-228600" algn="l">
              <a:spcBef>
                <a:spcPts val="180"/>
              </a:spcBef>
              <a:spcAft>
                <a:spcPts val="0"/>
              </a:spcAft>
              <a:buClr>
                <a:schemeClr val="dk1"/>
              </a:buClr>
              <a:buSzPts val="900"/>
              <a:buFont typeface="Arial"/>
              <a:buNone/>
              <a:defRPr sz="900"/>
            </a:lvl9pPr>
          </a:lstStyle>
          <a:p>
            <a:endParaRPr/>
          </a:p>
        </p:txBody>
      </p:sp>
      <p:sp>
        <p:nvSpPr>
          <p:cNvPr id="170" name="Google Shape;170;g8e6a01cd38_2_71"/>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g8e6a01cd38_2_71"/>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g8e6a01cd38_2_71"/>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73"/>
        <p:cNvGrpSpPr/>
        <p:nvPr/>
      </p:nvGrpSpPr>
      <p:grpSpPr>
        <a:xfrm>
          <a:off x="0" y="0"/>
          <a:ext cx="0" cy="0"/>
          <a:chOff x="0" y="0"/>
          <a:chExt cx="0" cy="0"/>
        </a:xfrm>
      </p:grpSpPr>
      <p:sp>
        <p:nvSpPr>
          <p:cNvPr id="174" name="Google Shape;174;g8e6a01cd38_2_78"/>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75" name="Google Shape;175;g8e6a01cd38_2_78"/>
          <p:cNvSpPr txBox="1">
            <a:spLocks noGrp="1"/>
          </p:cNvSpPr>
          <p:nvPr>
            <p:ph type="body" idx="1"/>
          </p:nvPr>
        </p:nvSpPr>
        <p:spPr>
          <a:xfrm rot="5400000">
            <a:off x="3471863" y="-1785938"/>
            <a:ext cx="5248275" cy="10972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76" name="Google Shape;176;g8e6a01cd38_2_78"/>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7" name="Google Shape;177;g8e6a01cd38_2_78"/>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8" name="Google Shape;178;g8e6a01cd38_2_78"/>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9"/>
        <p:cNvGrpSpPr/>
        <p:nvPr/>
      </p:nvGrpSpPr>
      <p:grpSpPr>
        <a:xfrm>
          <a:off x="0" y="0"/>
          <a:ext cx="0" cy="0"/>
          <a:chOff x="0" y="0"/>
          <a:chExt cx="0" cy="0"/>
        </a:xfrm>
      </p:grpSpPr>
      <p:sp>
        <p:nvSpPr>
          <p:cNvPr id="180" name="Google Shape;180;g8e6a01cd38_2_84"/>
          <p:cNvSpPr txBox="1">
            <a:spLocks noGrp="1"/>
          </p:cNvSpPr>
          <p:nvPr>
            <p:ph type="title"/>
          </p:nvPr>
        </p:nvSpPr>
        <p:spPr>
          <a:xfrm rot="5400000">
            <a:off x="7208044" y="1950244"/>
            <a:ext cx="6005512" cy="2743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81" name="Google Shape;181;g8e6a01cd38_2_84"/>
          <p:cNvSpPr txBox="1">
            <a:spLocks noGrp="1"/>
          </p:cNvSpPr>
          <p:nvPr>
            <p:ph type="body" idx="1"/>
          </p:nvPr>
        </p:nvSpPr>
        <p:spPr>
          <a:xfrm rot="5400000">
            <a:off x="1620044" y="-691356"/>
            <a:ext cx="6005512" cy="80264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SzPts val="1800"/>
              <a:buChar char="❖"/>
              <a:defRPr/>
            </a:lvl1pPr>
            <a:lvl2pPr marL="914400" lvl="1" indent="-342900" algn="l">
              <a:spcBef>
                <a:spcPts val="360"/>
              </a:spcBef>
              <a:spcAft>
                <a:spcPts val="0"/>
              </a:spcAft>
              <a:buSzPts val="180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2" name="Google Shape;182;g8e6a01cd38_2_84"/>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g8e6a01cd38_2_84"/>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g8e6a01cd38_2_84"/>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able" type="tbl">
  <p:cSld name="TABLE">
    <p:spTree>
      <p:nvGrpSpPr>
        <p:cNvPr id="1" name="Shape 185"/>
        <p:cNvGrpSpPr/>
        <p:nvPr/>
      </p:nvGrpSpPr>
      <p:grpSpPr>
        <a:xfrm>
          <a:off x="0" y="0"/>
          <a:ext cx="0" cy="0"/>
          <a:chOff x="0" y="0"/>
          <a:chExt cx="0" cy="0"/>
        </a:xfrm>
      </p:grpSpPr>
      <p:sp>
        <p:nvSpPr>
          <p:cNvPr id="186" name="Google Shape;186;g8e6a01cd38_2_90"/>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87" name="Google Shape;187;g8e6a01cd38_2_90"/>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g8e6a01cd38_2_90"/>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9" name="Google Shape;189;g8e6a01cd38_2_90"/>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963084" y="4406901"/>
            <a:ext cx="103632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SzPts val="2000"/>
              <a:buNone/>
              <a:defRPr sz="2000"/>
            </a:lvl1pPr>
            <a:lvl2pPr marL="914400" lvl="1" indent="-228600" algn="l">
              <a:spcBef>
                <a:spcPts val="360"/>
              </a:spcBef>
              <a:spcAft>
                <a:spcPts val="0"/>
              </a:spcAft>
              <a:buSzPts val="1800"/>
              <a:buNone/>
              <a:defRPr sz="1800"/>
            </a:lvl2pPr>
            <a:lvl3pPr marL="1371600" lvl="2" indent="-228600" algn="l">
              <a:spcBef>
                <a:spcPts val="320"/>
              </a:spcBef>
              <a:spcAft>
                <a:spcPts val="0"/>
              </a:spcAft>
              <a:buSzPts val="1600"/>
              <a:buFont typeface="Arial"/>
              <a:buNone/>
              <a:defRPr sz="1600"/>
            </a:lvl3pPr>
            <a:lvl4pPr marL="1828800" lvl="3" indent="-228600" algn="l">
              <a:spcBef>
                <a:spcPts val="280"/>
              </a:spcBef>
              <a:spcAft>
                <a:spcPts val="0"/>
              </a:spcAft>
              <a:buClr>
                <a:schemeClr val="dk1"/>
              </a:buClr>
              <a:buSzPts val="1400"/>
              <a:buFont typeface="Arial"/>
              <a:buNone/>
              <a:defRPr sz="1400"/>
            </a:lvl4pPr>
            <a:lvl5pPr marL="2286000" lvl="4" indent="-228600" algn="l">
              <a:spcBef>
                <a:spcPts val="280"/>
              </a:spcBef>
              <a:spcAft>
                <a:spcPts val="0"/>
              </a:spcAft>
              <a:buClr>
                <a:schemeClr val="dk1"/>
              </a:buClr>
              <a:buSzPts val="1400"/>
              <a:buFont typeface="Arial"/>
              <a:buNone/>
              <a:defRPr sz="1400"/>
            </a:lvl5pPr>
            <a:lvl6pPr marL="2743200" lvl="5" indent="-228600" algn="l">
              <a:spcBef>
                <a:spcPts val="280"/>
              </a:spcBef>
              <a:spcAft>
                <a:spcPts val="0"/>
              </a:spcAft>
              <a:buClr>
                <a:schemeClr val="dk1"/>
              </a:buClr>
              <a:buSzPts val="1400"/>
              <a:buFont typeface="Arial"/>
              <a:buNone/>
              <a:defRPr sz="1400"/>
            </a:lvl6pPr>
            <a:lvl7pPr marL="3200400" lvl="6" indent="-228600" algn="l">
              <a:spcBef>
                <a:spcPts val="280"/>
              </a:spcBef>
              <a:spcAft>
                <a:spcPts val="0"/>
              </a:spcAft>
              <a:buClr>
                <a:schemeClr val="dk1"/>
              </a:buClr>
              <a:buSzPts val="1400"/>
              <a:buFont typeface="Arial"/>
              <a:buNone/>
              <a:defRPr sz="1400"/>
            </a:lvl7pPr>
            <a:lvl8pPr marL="3657600" lvl="7" indent="-228600" algn="l">
              <a:spcBef>
                <a:spcPts val="280"/>
              </a:spcBef>
              <a:spcAft>
                <a:spcPts val="0"/>
              </a:spcAft>
              <a:buClr>
                <a:schemeClr val="dk1"/>
              </a:buClr>
              <a:buSzPts val="1400"/>
              <a:buFont typeface="Arial"/>
              <a:buNone/>
              <a:defRPr sz="1400"/>
            </a:lvl8pPr>
            <a:lvl9pPr marL="4114800" lvl="8" indent="-228600" algn="l">
              <a:spcBef>
                <a:spcPts val="280"/>
              </a:spcBef>
              <a:spcAft>
                <a:spcPts val="0"/>
              </a:spcAft>
              <a:buClr>
                <a:schemeClr val="dk1"/>
              </a:buClr>
              <a:buSzPts val="1400"/>
              <a:buFont typeface="Arial"/>
              <a:buNone/>
              <a:defRPr sz="1400"/>
            </a:lvl9pPr>
          </a:lstStyle>
          <a:p>
            <a:endParaRPr/>
          </a:p>
        </p:txBody>
      </p:sp>
      <p:sp>
        <p:nvSpPr>
          <p:cNvPr id="36" name="Google Shape;36;p5"/>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1" name="Google Shape;41;p6"/>
          <p:cNvSpPr txBox="1">
            <a:spLocks noGrp="1"/>
          </p:cNvSpPr>
          <p:nvPr>
            <p:ph type="body" idx="1"/>
          </p:nvPr>
        </p:nvSpPr>
        <p:spPr>
          <a:xfrm>
            <a:off x="609600" y="1076325"/>
            <a:ext cx="5384800" cy="5248275"/>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Font typeface="Arial"/>
              <a:buChar char="•"/>
              <a:defRPr sz="2000"/>
            </a:lvl3pPr>
            <a:lvl4pPr marL="1828800" lvl="3" indent="-342900" algn="l">
              <a:spcBef>
                <a:spcPts val="360"/>
              </a:spcBef>
              <a:spcAft>
                <a:spcPts val="0"/>
              </a:spcAft>
              <a:buClr>
                <a:schemeClr val="dk1"/>
              </a:buClr>
              <a:buSzPts val="1800"/>
              <a:buFont typeface="Arial"/>
              <a:buChar char="–"/>
              <a:defRPr sz="1800"/>
            </a:lvl4pPr>
            <a:lvl5pPr marL="2286000" lvl="4" indent="-342900" algn="l">
              <a:spcBef>
                <a:spcPts val="360"/>
              </a:spcBef>
              <a:spcAft>
                <a:spcPts val="0"/>
              </a:spcAft>
              <a:buClr>
                <a:schemeClr val="dk1"/>
              </a:buClr>
              <a:buSzPts val="1800"/>
              <a:buFont typeface="Arial"/>
              <a:buChar char="»"/>
              <a:defRPr sz="1800"/>
            </a:lvl5pPr>
            <a:lvl6pPr marL="2743200" lvl="5" indent="-342900" algn="l">
              <a:spcBef>
                <a:spcPts val="360"/>
              </a:spcBef>
              <a:spcAft>
                <a:spcPts val="0"/>
              </a:spcAft>
              <a:buClr>
                <a:schemeClr val="dk1"/>
              </a:buClr>
              <a:buSzPts val="1800"/>
              <a:buFont typeface="Arial"/>
              <a:buChar char="»"/>
              <a:defRPr sz="1800"/>
            </a:lvl6pPr>
            <a:lvl7pPr marL="3200400" lvl="6" indent="-342900" algn="l">
              <a:spcBef>
                <a:spcPts val="360"/>
              </a:spcBef>
              <a:spcAft>
                <a:spcPts val="0"/>
              </a:spcAft>
              <a:buClr>
                <a:schemeClr val="dk1"/>
              </a:buClr>
              <a:buSzPts val="1800"/>
              <a:buFont typeface="Arial"/>
              <a:buChar char="»"/>
              <a:defRPr sz="1800"/>
            </a:lvl7pPr>
            <a:lvl8pPr marL="3657600" lvl="7" indent="-342900" algn="l">
              <a:spcBef>
                <a:spcPts val="360"/>
              </a:spcBef>
              <a:spcAft>
                <a:spcPts val="0"/>
              </a:spcAft>
              <a:buClr>
                <a:schemeClr val="dk1"/>
              </a:buClr>
              <a:buSzPts val="1800"/>
              <a:buFont typeface="Arial"/>
              <a:buChar char="»"/>
              <a:defRPr sz="1800"/>
            </a:lvl8pPr>
            <a:lvl9pPr marL="4114800" lvl="8" indent="-342900" algn="l">
              <a:spcBef>
                <a:spcPts val="360"/>
              </a:spcBef>
              <a:spcAft>
                <a:spcPts val="0"/>
              </a:spcAft>
              <a:buClr>
                <a:schemeClr val="dk1"/>
              </a:buClr>
              <a:buSzPts val="1800"/>
              <a:buFont typeface="Arial"/>
              <a:buChar char="»"/>
              <a:defRPr sz="1800"/>
            </a:lvl9pPr>
          </a:lstStyle>
          <a:p>
            <a:endParaRPr/>
          </a:p>
        </p:txBody>
      </p:sp>
      <p:sp>
        <p:nvSpPr>
          <p:cNvPr id="42" name="Google Shape;42;p6"/>
          <p:cNvSpPr txBox="1">
            <a:spLocks noGrp="1"/>
          </p:cNvSpPr>
          <p:nvPr>
            <p:ph type="body" idx="2"/>
          </p:nvPr>
        </p:nvSpPr>
        <p:spPr>
          <a:xfrm>
            <a:off x="6197600" y="1076325"/>
            <a:ext cx="5384800" cy="5248275"/>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SzPts val="2800"/>
              <a:buChar char="❖"/>
              <a:defRPr sz="2800"/>
            </a:lvl1pPr>
            <a:lvl2pPr marL="914400" lvl="1" indent="-381000" algn="l">
              <a:spcBef>
                <a:spcPts val="480"/>
              </a:spcBef>
              <a:spcAft>
                <a:spcPts val="0"/>
              </a:spcAft>
              <a:buSzPts val="2400"/>
              <a:buChar char="▪"/>
              <a:defRPr sz="2400"/>
            </a:lvl2pPr>
            <a:lvl3pPr marL="1371600" lvl="2" indent="-355600" algn="l">
              <a:spcBef>
                <a:spcPts val="400"/>
              </a:spcBef>
              <a:spcAft>
                <a:spcPts val="0"/>
              </a:spcAft>
              <a:buSzPts val="2000"/>
              <a:buFont typeface="Arial"/>
              <a:buChar char="•"/>
              <a:defRPr sz="2000"/>
            </a:lvl3pPr>
            <a:lvl4pPr marL="1828800" lvl="3" indent="-342900" algn="l">
              <a:spcBef>
                <a:spcPts val="360"/>
              </a:spcBef>
              <a:spcAft>
                <a:spcPts val="0"/>
              </a:spcAft>
              <a:buClr>
                <a:schemeClr val="dk1"/>
              </a:buClr>
              <a:buSzPts val="1800"/>
              <a:buFont typeface="Arial"/>
              <a:buChar char="–"/>
              <a:defRPr sz="1800"/>
            </a:lvl4pPr>
            <a:lvl5pPr marL="2286000" lvl="4" indent="-342900" algn="l">
              <a:spcBef>
                <a:spcPts val="360"/>
              </a:spcBef>
              <a:spcAft>
                <a:spcPts val="0"/>
              </a:spcAft>
              <a:buClr>
                <a:schemeClr val="dk1"/>
              </a:buClr>
              <a:buSzPts val="1800"/>
              <a:buFont typeface="Arial"/>
              <a:buChar char="»"/>
              <a:defRPr sz="1800"/>
            </a:lvl5pPr>
            <a:lvl6pPr marL="2743200" lvl="5" indent="-342900" algn="l">
              <a:spcBef>
                <a:spcPts val="360"/>
              </a:spcBef>
              <a:spcAft>
                <a:spcPts val="0"/>
              </a:spcAft>
              <a:buClr>
                <a:schemeClr val="dk1"/>
              </a:buClr>
              <a:buSzPts val="1800"/>
              <a:buFont typeface="Arial"/>
              <a:buChar char="»"/>
              <a:defRPr sz="1800"/>
            </a:lvl6pPr>
            <a:lvl7pPr marL="3200400" lvl="6" indent="-342900" algn="l">
              <a:spcBef>
                <a:spcPts val="360"/>
              </a:spcBef>
              <a:spcAft>
                <a:spcPts val="0"/>
              </a:spcAft>
              <a:buClr>
                <a:schemeClr val="dk1"/>
              </a:buClr>
              <a:buSzPts val="1800"/>
              <a:buFont typeface="Arial"/>
              <a:buChar char="»"/>
              <a:defRPr sz="1800"/>
            </a:lvl7pPr>
            <a:lvl8pPr marL="3657600" lvl="7" indent="-342900" algn="l">
              <a:spcBef>
                <a:spcPts val="360"/>
              </a:spcBef>
              <a:spcAft>
                <a:spcPts val="0"/>
              </a:spcAft>
              <a:buClr>
                <a:schemeClr val="dk1"/>
              </a:buClr>
              <a:buSzPts val="1800"/>
              <a:buFont typeface="Arial"/>
              <a:buChar char="»"/>
              <a:defRPr sz="1800"/>
            </a:lvl8pPr>
            <a:lvl9pPr marL="4114800" lvl="8" indent="-342900" algn="l">
              <a:spcBef>
                <a:spcPts val="360"/>
              </a:spcBef>
              <a:spcAft>
                <a:spcPts val="0"/>
              </a:spcAft>
              <a:buClr>
                <a:schemeClr val="dk1"/>
              </a:buClr>
              <a:buSzPts val="1800"/>
              <a:buFont typeface="Arial"/>
              <a:buChar char="»"/>
              <a:defRPr sz="1800"/>
            </a:lvl9pPr>
          </a:lstStyle>
          <a:p>
            <a:endParaRPr/>
          </a:p>
        </p:txBody>
      </p:sp>
      <p:sp>
        <p:nvSpPr>
          <p:cNvPr id="43" name="Google Shape;43;p6"/>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8" name="Google Shape;48;p7"/>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2400"/>
              <a:buNone/>
              <a:defRPr sz="2400" b="1"/>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Font typeface="Arial"/>
              <a:buNone/>
              <a:defRPr sz="1800" b="1"/>
            </a:lvl3pPr>
            <a:lvl4pPr marL="1828800" lvl="3" indent="-228600" algn="l">
              <a:spcBef>
                <a:spcPts val="320"/>
              </a:spcBef>
              <a:spcAft>
                <a:spcPts val="0"/>
              </a:spcAft>
              <a:buClr>
                <a:schemeClr val="dk1"/>
              </a:buClr>
              <a:buSzPts val="1600"/>
              <a:buFont typeface="Arial"/>
              <a:buNone/>
              <a:defRPr sz="1600" b="1"/>
            </a:lvl4pPr>
            <a:lvl5pPr marL="2286000" lvl="4" indent="-228600" algn="l">
              <a:spcBef>
                <a:spcPts val="320"/>
              </a:spcBef>
              <a:spcAft>
                <a:spcPts val="0"/>
              </a:spcAft>
              <a:buClr>
                <a:schemeClr val="dk1"/>
              </a:buClr>
              <a:buSzPts val="1600"/>
              <a:buFont typeface="Arial"/>
              <a:buNone/>
              <a:defRPr sz="1600" b="1"/>
            </a:lvl5pPr>
            <a:lvl6pPr marL="2743200" lvl="5" indent="-228600" algn="l">
              <a:spcBef>
                <a:spcPts val="320"/>
              </a:spcBef>
              <a:spcAft>
                <a:spcPts val="0"/>
              </a:spcAft>
              <a:buClr>
                <a:schemeClr val="dk1"/>
              </a:buClr>
              <a:buSzPts val="1600"/>
              <a:buFont typeface="Arial"/>
              <a:buNone/>
              <a:defRPr sz="1600" b="1"/>
            </a:lvl6pPr>
            <a:lvl7pPr marL="3200400" lvl="6" indent="-228600" algn="l">
              <a:spcBef>
                <a:spcPts val="320"/>
              </a:spcBef>
              <a:spcAft>
                <a:spcPts val="0"/>
              </a:spcAft>
              <a:buClr>
                <a:schemeClr val="dk1"/>
              </a:buClr>
              <a:buSzPts val="1600"/>
              <a:buFont typeface="Arial"/>
              <a:buNone/>
              <a:defRPr sz="1600" b="1"/>
            </a:lvl7pPr>
            <a:lvl8pPr marL="3657600" lvl="7" indent="-228600" algn="l">
              <a:spcBef>
                <a:spcPts val="320"/>
              </a:spcBef>
              <a:spcAft>
                <a:spcPts val="0"/>
              </a:spcAft>
              <a:buClr>
                <a:schemeClr val="dk1"/>
              </a:buClr>
              <a:buSzPts val="1600"/>
              <a:buFont typeface="Arial"/>
              <a:buNone/>
              <a:defRPr sz="1600" b="1"/>
            </a:lvl8pPr>
            <a:lvl9pPr marL="4114800" lvl="8" indent="-228600" algn="l">
              <a:spcBef>
                <a:spcPts val="320"/>
              </a:spcBef>
              <a:spcAft>
                <a:spcPts val="0"/>
              </a:spcAft>
              <a:buClr>
                <a:schemeClr val="dk1"/>
              </a:buClr>
              <a:buSzPts val="1600"/>
              <a:buFont typeface="Arial"/>
              <a:buNone/>
              <a:defRPr sz="1600" b="1"/>
            </a:lvl9pPr>
          </a:lstStyle>
          <a:p>
            <a:endParaRPr/>
          </a:p>
        </p:txBody>
      </p:sp>
      <p:sp>
        <p:nvSpPr>
          <p:cNvPr id="49" name="Google Shape;49;p7"/>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Font typeface="Arial"/>
              <a:buChar char="•"/>
              <a:defRPr sz="1800"/>
            </a:lvl3pPr>
            <a:lvl4pPr marL="1828800" lvl="3" indent="-330200" algn="l">
              <a:spcBef>
                <a:spcPts val="320"/>
              </a:spcBef>
              <a:spcAft>
                <a:spcPts val="0"/>
              </a:spcAft>
              <a:buClr>
                <a:schemeClr val="dk1"/>
              </a:buClr>
              <a:buSzPts val="1600"/>
              <a:buFont typeface="Arial"/>
              <a:buChar char="–"/>
              <a:defRPr sz="1600"/>
            </a:lvl4pPr>
            <a:lvl5pPr marL="2286000" lvl="4" indent="-330200" algn="l">
              <a:spcBef>
                <a:spcPts val="320"/>
              </a:spcBef>
              <a:spcAft>
                <a:spcPts val="0"/>
              </a:spcAft>
              <a:buClr>
                <a:schemeClr val="dk1"/>
              </a:buClr>
              <a:buSzPts val="1600"/>
              <a:buFont typeface="Arial"/>
              <a:buChar char="»"/>
              <a:defRPr sz="1600"/>
            </a:lvl5pPr>
            <a:lvl6pPr marL="2743200" lvl="5" indent="-330200" algn="l">
              <a:spcBef>
                <a:spcPts val="320"/>
              </a:spcBef>
              <a:spcAft>
                <a:spcPts val="0"/>
              </a:spcAft>
              <a:buClr>
                <a:schemeClr val="dk1"/>
              </a:buClr>
              <a:buSzPts val="1600"/>
              <a:buFont typeface="Arial"/>
              <a:buChar char="»"/>
              <a:defRPr sz="1600"/>
            </a:lvl6pPr>
            <a:lvl7pPr marL="3200400" lvl="6" indent="-330200" algn="l">
              <a:spcBef>
                <a:spcPts val="320"/>
              </a:spcBef>
              <a:spcAft>
                <a:spcPts val="0"/>
              </a:spcAft>
              <a:buClr>
                <a:schemeClr val="dk1"/>
              </a:buClr>
              <a:buSzPts val="1600"/>
              <a:buFont typeface="Arial"/>
              <a:buChar char="»"/>
              <a:defRPr sz="1600"/>
            </a:lvl7pPr>
            <a:lvl8pPr marL="3657600" lvl="7" indent="-330200" algn="l">
              <a:spcBef>
                <a:spcPts val="320"/>
              </a:spcBef>
              <a:spcAft>
                <a:spcPts val="0"/>
              </a:spcAft>
              <a:buClr>
                <a:schemeClr val="dk1"/>
              </a:buClr>
              <a:buSzPts val="1600"/>
              <a:buFont typeface="Arial"/>
              <a:buChar char="»"/>
              <a:defRPr sz="1600"/>
            </a:lvl8pPr>
            <a:lvl9pPr marL="4114800" lvl="8" indent="-330200" algn="l">
              <a:spcBef>
                <a:spcPts val="320"/>
              </a:spcBef>
              <a:spcAft>
                <a:spcPts val="0"/>
              </a:spcAft>
              <a:buClr>
                <a:schemeClr val="dk1"/>
              </a:buClr>
              <a:buSzPts val="1600"/>
              <a:buFont typeface="Arial"/>
              <a:buChar char="»"/>
              <a:defRPr sz="1600"/>
            </a:lvl9pPr>
          </a:lstStyle>
          <a:p>
            <a:endParaRPr/>
          </a:p>
        </p:txBody>
      </p:sp>
      <p:sp>
        <p:nvSpPr>
          <p:cNvPr id="50" name="Google Shape;50;p7"/>
          <p:cNvSpPr txBox="1">
            <a:spLocks noGrp="1"/>
          </p:cNvSpPr>
          <p:nvPr>
            <p:ph type="body" idx="3"/>
          </p:nvPr>
        </p:nvSpPr>
        <p:spPr>
          <a:xfrm>
            <a:off x="6193368" y="1535113"/>
            <a:ext cx="5389033"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SzPts val="2400"/>
              <a:buNone/>
              <a:defRPr sz="2400" b="1"/>
            </a:lvl1pPr>
            <a:lvl2pPr marL="914400" lvl="1" indent="-228600" algn="l">
              <a:spcBef>
                <a:spcPts val="400"/>
              </a:spcBef>
              <a:spcAft>
                <a:spcPts val="0"/>
              </a:spcAft>
              <a:buSzPts val="2000"/>
              <a:buNone/>
              <a:defRPr sz="2000" b="1"/>
            </a:lvl2pPr>
            <a:lvl3pPr marL="1371600" lvl="2" indent="-228600" algn="l">
              <a:spcBef>
                <a:spcPts val="360"/>
              </a:spcBef>
              <a:spcAft>
                <a:spcPts val="0"/>
              </a:spcAft>
              <a:buSzPts val="1800"/>
              <a:buFont typeface="Arial"/>
              <a:buNone/>
              <a:defRPr sz="1800" b="1"/>
            </a:lvl3pPr>
            <a:lvl4pPr marL="1828800" lvl="3" indent="-228600" algn="l">
              <a:spcBef>
                <a:spcPts val="320"/>
              </a:spcBef>
              <a:spcAft>
                <a:spcPts val="0"/>
              </a:spcAft>
              <a:buClr>
                <a:schemeClr val="dk1"/>
              </a:buClr>
              <a:buSzPts val="1600"/>
              <a:buFont typeface="Arial"/>
              <a:buNone/>
              <a:defRPr sz="1600" b="1"/>
            </a:lvl4pPr>
            <a:lvl5pPr marL="2286000" lvl="4" indent="-228600" algn="l">
              <a:spcBef>
                <a:spcPts val="320"/>
              </a:spcBef>
              <a:spcAft>
                <a:spcPts val="0"/>
              </a:spcAft>
              <a:buClr>
                <a:schemeClr val="dk1"/>
              </a:buClr>
              <a:buSzPts val="1600"/>
              <a:buFont typeface="Arial"/>
              <a:buNone/>
              <a:defRPr sz="1600" b="1"/>
            </a:lvl5pPr>
            <a:lvl6pPr marL="2743200" lvl="5" indent="-228600" algn="l">
              <a:spcBef>
                <a:spcPts val="320"/>
              </a:spcBef>
              <a:spcAft>
                <a:spcPts val="0"/>
              </a:spcAft>
              <a:buClr>
                <a:schemeClr val="dk1"/>
              </a:buClr>
              <a:buSzPts val="1600"/>
              <a:buFont typeface="Arial"/>
              <a:buNone/>
              <a:defRPr sz="1600" b="1"/>
            </a:lvl6pPr>
            <a:lvl7pPr marL="3200400" lvl="6" indent="-228600" algn="l">
              <a:spcBef>
                <a:spcPts val="320"/>
              </a:spcBef>
              <a:spcAft>
                <a:spcPts val="0"/>
              </a:spcAft>
              <a:buClr>
                <a:schemeClr val="dk1"/>
              </a:buClr>
              <a:buSzPts val="1600"/>
              <a:buFont typeface="Arial"/>
              <a:buNone/>
              <a:defRPr sz="1600" b="1"/>
            </a:lvl7pPr>
            <a:lvl8pPr marL="3657600" lvl="7" indent="-228600" algn="l">
              <a:spcBef>
                <a:spcPts val="320"/>
              </a:spcBef>
              <a:spcAft>
                <a:spcPts val="0"/>
              </a:spcAft>
              <a:buClr>
                <a:schemeClr val="dk1"/>
              </a:buClr>
              <a:buSzPts val="1600"/>
              <a:buFont typeface="Arial"/>
              <a:buNone/>
              <a:defRPr sz="1600" b="1"/>
            </a:lvl8pPr>
            <a:lvl9pPr marL="4114800" lvl="8" indent="-228600" algn="l">
              <a:spcBef>
                <a:spcPts val="320"/>
              </a:spcBef>
              <a:spcAft>
                <a:spcPts val="0"/>
              </a:spcAft>
              <a:buClr>
                <a:schemeClr val="dk1"/>
              </a:buClr>
              <a:buSzPts val="1600"/>
              <a:buFont typeface="Arial"/>
              <a:buNone/>
              <a:defRPr sz="1600" b="1"/>
            </a:lvl9pPr>
          </a:lstStyle>
          <a:p>
            <a:endParaRPr/>
          </a:p>
        </p:txBody>
      </p:sp>
      <p:sp>
        <p:nvSpPr>
          <p:cNvPr id="51" name="Google Shape;51;p7"/>
          <p:cNvSpPr txBox="1">
            <a:spLocks noGrp="1"/>
          </p:cNvSpPr>
          <p:nvPr>
            <p:ph type="body" idx="4"/>
          </p:nvPr>
        </p:nvSpPr>
        <p:spPr>
          <a:xfrm>
            <a:off x="6193368" y="2174875"/>
            <a:ext cx="5389033"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SzPts val="2400"/>
              <a:buChar char="❖"/>
              <a:defRPr sz="2400"/>
            </a:lvl1pPr>
            <a:lvl2pPr marL="914400" lvl="1" indent="-355600" algn="l">
              <a:spcBef>
                <a:spcPts val="400"/>
              </a:spcBef>
              <a:spcAft>
                <a:spcPts val="0"/>
              </a:spcAft>
              <a:buSzPts val="2000"/>
              <a:buChar char="▪"/>
              <a:defRPr sz="2000"/>
            </a:lvl2pPr>
            <a:lvl3pPr marL="1371600" lvl="2" indent="-342900" algn="l">
              <a:spcBef>
                <a:spcPts val="360"/>
              </a:spcBef>
              <a:spcAft>
                <a:spcPts val="0"/>
              </a:spcAft>
              <a:buSzPts val="1800"/>
              <a:buFont typeface="Arial"/>
              <a:buChar char="•"/>
              <a:defRPr sz="1800"/>
            </a:lvl3pPr>
            <a:lvl4pPr marL="1828800" lvl="3" indent="-330200" algn="l">
              <a:spcBef>
                <a:spcPts val="320"/>
              </a:spcBef>
              <a:spcAft>
                <a:spcPts val="0"/>
              </a:spcAft>
              <a:buClr>
                <a:schemeClr val="dk1"/>
              </a:buClr>
              <a:buSzPts val="1600"/>
              <a:buFont typeface="Arial"/>
              <a:buChar char="–"/>
              <a:defRPr sz="1600"/>
            </a:lvl4pPr>
            <a:lvl5pPr marL="2286000" lvl="4" indent="-330200" algn="l">
              <a:spcBef>
                <a:spcPts val="320"/>
              </a:spcBef>
              <a:spcAft>
                <a:spcPts val="0"/>
              </a:spcAft>
              <a:buClr>
                <a:schemeClr val="dk1"/>
              </a:buClr>
              <a:buSzPts val="1600"/>
              <a:buFont typeface="Arial"/>
              <a:buChar char="»"/>
              <a:defRPr sz="1600"/>
            </a:lvl5pPr>
            <a:lvl6pPr marL="2743200" lvl="5" indent="-330200" algn="l">
              <a:spcBef>
                <a:spcPts val="320"/>
              </a:spcBef>
              <a:spcAft>
                <a:spcPts val="0"/>
              </a:spcAft>
              <a:buClr>
                <a:schemeClr val="dk1"/>
              </a:buClr>
              <a:buSzPts val="1600"/>
              <a:buFont typeface="Arial"/>
              <a:buChar char="»"/>
              <a:defRPr sz="1600"/>
            </a:lvl6pPr>
            <a:lvl7pPr marL="3200400" lvl="6" indent="-330200" algn="l">
              <a:spcBef>
                <a:spcPts val="320"/>
              </a:spcBef>
              <a:spcAft>
                <a:spcPts val="0"/>
              </a:spcAft>
              <a:buClr>
                <a:schemeClr val="dk1"/>
              </a:buClr>
              <a:buSzPts val="1600"/>
              <a:buFont typeface="Arial"/>
              <a:buChar char="»"/>
              <a:defRPr sz="1600"/>
            </a:lvl7pPr>
            <a:lvl8pPr marL="3657600" lvl="7" indent="-330200" algn="l">
              <a:spcBef>
                <a:spcPts val="320"/>
              </a:spcBef>
              <a:spcAft>
                <a:spcPts val="0"/>
              </a:spcAft>
              <a:buClr>
                <a:schemeClr val="dk1"/>
              </a:buClr>
              <a:buSzPts val="1600"/>
              <a:buFont typeface="Arial"/>
              <a:buChar char="»"/>
              <a:defRPr sz="1600"/>
            </a:lvl8pPr>
            <a:lvl9pPr marL="4114800" lvl="8" indent="-330200" algn="l">
              <a:spcBef>
                <a:spcPts val="320"/>
              </a:spcBef>
              <a:spcAft>
                <a:spcPts val="0"/>
              </a:spcAft>
              <a:buClr>
                <a:schemeClr val="dk1"/>
              </a:buClr>
              <a:buSzPts val="1600"/>
              <a:buFont typeface="Arial"/>
              <a:buChar char="»"/>
              <a:defRPr sz="1600"/>
            </a:lvl9pPr>
          </a:lstStyle>
          <a:p>
            <a:endParaRPr/>
          </a:p>
        </p:txBody>
      </p:sp>
      <p:sp>
        <p:nvSpPr>
          <p:cNvPr id="52" name="Google Shape;52;p7"/>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7"/>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7" name="Google Shape;57;p8"/>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8"/>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9"/>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9"/>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4"/>
        <p:cNvGrpSpPr/>
        <p:nvPr/>
      </p:nvGrpSpPr>
      <p:grpSpPr>
        <a:xfrm>
          <a:off x="0" y="0"/>
          <a:ext cx="0" cy="0"/>
          <a:chOff x="0" y="0"/>
          <a:chExt cx="0" cy="0"/>
        </a:xfrm>
      </p:grpSpPr>
      <p:sp>
        <p:nvSpPr>
          <p:cNvPr id="65" name="Google Shape;65;p10"/>
          <p:cNvSpPr txBox="1">
            <a:spLocks noGrp="1"/>
          </p:cNvSpPr>
          <p:nvPr>
            <p:ph type="title"/>
          </p:nvPr>
        </p:nvSpPr>
        <p:spPr>
          <a:xfrm>
            <a:off x="609601" y="273050"/>
            <a:ext cx="4011084"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6" name="Google Shape;66;p10"/>
          <p:cNvSpPr txBox="1">
            <a:spLocks noGrp="1"/>
          </p:cNvSpPr>
          <p:nvPr>
            <p:ph type="body" idx="1"/>
          </p:nvPr>
        </p:nvSpPr>
        <p:spPr>
          <a:xfrm>
            <a:off x="4766733" y="273051"/>
            <a:ext cx="6815667"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SzPts val="3200"/>
              <a:buChar char="❖"/>
              <a:defRPr sz="3200"/>
            </a:lvl1pPr>
            <a:lvl2pPr marL="914400" lvl="1" indent="-406400" algn="l">
              <a:spcBef>
                <a:spcPts val="560"/>
              </a:spcBef>
              <a:spcAft>
                <a:spcPts val="0"/>
              </a:spcAft>
              <a:buSzPts val="2800"/>
              <a:buChar char="▪"/>
              <a:defRPr sz="2800"/>
            </a:lvl2pPr>
            <a:lvl3pPr marL="1371600" lvl="2" indent="-381000" algn="l">
              <a:spcBef>
                <a:spcPts val="480"/>
              </a:spcBef>
              <a:spcAft>
                <a:spcPts val="0"/>
              </a:spcAft>
              <a:buSzPts val="2400"/>
              <a:buFont typeface="Arial"/>
              <a:buChar char="•"/>
              <a:defRPr sz="2400"/>
            </a:lvl3pPr>
            <a:lvl4pPr marL="1828800" lvl="3" indent="-355600" algn="l">
              <a:spcBef>
                <a:spcPts val="400"/>
              </a:spcBef>
              <a:spcAft>
                <a:spcPts val="0"/>
              </a:spcAft>
              <a:buClr>
                <a:schemeClr val="dk1"/>
              </a:buClr>
              <a:buSzPts val="2000"/>
              <a:buFont typeface="Arial"/>
              <a:buChar char="–"/>
              <a:defRPr sz="2000"/>
            </a:lvl4pPr>
            <a:lvl5pPr marL="2286000" lvl="4" indent="-355600" algn="l">
              <a:spcBef>
                <a:spcPts val="400"/>
              </a:spcBef>
              <a:spcAft>
                <a:spcPts val="0"/>
              </a:spcAft>
              <a:buClr>
                <a:schemeClr val="dk1"/>
              </a:buClr>
              <a:buSzPts val="2000"/>
              <a:buFont typeface="Arial"/>
              <a:buChar char="»"/>
              <a:defRPr sz="2000"/>
            </a:lvl5pPr>
            <a:lvl6pPr marL="2743200" lvl="5" indent="-355600" algn="l">
              <a:spcBef>
                <a:spcPts val="400"/>
              </a:spcBef>
              <a:spcAft>
                <a:spcPts val="0"/>
              </a:spcAft>
              <a:buClr>
                <a:schemeClr val="dk1"/>
              </a:buClr>
              <a:buSzPts val="2000"/>
              <a:buFont typeface="Arial"/>
              <a:buChar char="»"/>
              <a:defRPr sz="2000"/>
            </a:lvl6pPr>
            <a:lvl7pPr marL="3200400" lvl="6" indent="-355600" algn="l">
              <a:spcBef>
                <a:spcPts val="400"/>
              </a:spcBef>
              <a:spcAft>
                <a:spcPts val="0"/>
              </a:spcAft>
              <a:buClr>
                <a:schemeClr val="dk1"/>
              </a:buClr>
              <a:buSzPts val="2000"/>
              <a:buFont typeface="Arial"/>
              <a:buChar char="»"/>
              <a:defRPr sz="2000"/>
            </a:lvl7pPr>
            <a:lvl8pPr marL="3657600" lvl="7" indent="-355600" algn="l">
              <a:spcBef>
                <a:spcPts val="400"/>
              </a:spcBef>
              <a:spcAft>
                <a:spcPts val="0"/>
              </a:spcAft>
              <a:buClr>
                <a:schemeClr val="dk1"/>
              </a:buClr>
              <a:buSzPts val="2000"/>
              <a:buFont typeface="Arial"/>
              <a:buChar char="»"/>
              <a:defRPr sz="2000"/>
            </a:lvl8pPr>
            <a:lvl9pPr marL="4114800" lvl="8" indent="-355600" algn="l">
              <a:spcBef>
                <a:spcPts val="400"/>
              </a:spcBef>
              <a:spcAft>
                <a:spcPts val="0"/>
              </a:spcAft>
              <a:buClr>
                <a:schemeClr val="dk1"/>
              </a:buClr>
              <a:buSzPts val="2000"/>
              <a:buFont typeface="Arial"/>
              <a:buChar char="»"/>
              <a:defRPr sz="2000"/>
            </a:lvl9pPr>
          </a:lstStyle>
          <a:p>
            <a:endParaRPr/>
          </a:p>
        </p:txBody>
      </p:sp>
      <p:sp>
        <p:nvSpPr>
          <p:cNvPr id="67" name="Google Shape;67;p10"/>
          <p:cNvSpPr txBox="1">
            <a:spLocks noGrp="1"/>
          </p:cNvSpPr>
          <p:nvPr>
            <p:ph type="body" idx="2"/>
          </p:nvPr>
        </p:nvSpPr>
        <p:spPr>
          <a:xfrm>
            <a:off x="609601" y="1435101"/>
            <a:ext cx="4011084"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1400"/>
              <a:buNone/>
              <a:defRPr sz="14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Font typeface="Arial"/>
              <a:buNone/>
              <a:defRPr sz="1000"/>
            </a:lvl3pPr>
            <a:lvl4pPr marL="1828800" lvl="3" indent="-228600" algn="l">
              <a:spcBef>
                <a:spcPts val="180"/>
              </a:spcBef>
              <a:spcAft>
                <a:spcPts val="0"/>
              </a:spcAft>
              <a:buClr>
                <a:schemeClr val="dk1"/>
              </a:buClr>
              <a:buSzPts val="900"/>
              <a:buFont typeface="Arial"/>
              <a:buNone/>
              <a:defRPr sz="900"/>
            </a:lvl4pPr>
            <a:lvl5pPr marL="2286000" lvl="4" indent="-228600" algn="l">
              <a:spcBef>
                <a:spcPts val="180"/>
              </a:spcBef>
              <a:spcAft>
                <a:spcPts val="0"/>
              </a:spcAft>
              <a:buClr>
                <a:schemeClr val="dk1"/>
              </a:buClr>
              <a:buSzPts val="900"/>
              <a:buFont typeface="Arial"/>
              <a:buNone/>
              <a:defRPr sz="900"/>
            </a:lvl5pPr>
            <a:lvl6pPr marL="2743200" lvl="5" indent="-228600" algn="l">
              <a:spcBef>
                <a:spcPts val="180"/>
              </a:spcBef>
              <a:spcAft>
                <a:spcPts val="0"/>
              </a:spcAft>
              <a:buClr>
                <a:schemeClr val="dk1"/>
              </a:buClr>
              <a:buSzPts val="900"/>
              <a:buFont typeface="Arial"/>
              <a:buNone/>
              <a:defRPr sz="900"/>
            </a:lvl6pPr>
            <a:lvl7pPr marL="3200400" lvl="6" indent="-228600" algn="l">
              <a:spcBef>
                <a:spcPts val="180"/>
              </a:spcBef>
              <a:spcAft>
                <a:spcPts val="0"/>
              </a:spcAft>
              <a:buClr>
                <a:schemeClr val="dk1"/>
              </a:buClr>
              <a:buSzPts val="900"/>
              <a:buFont typeface="Arial"/>
              <a:buNone/>
              <a:defRPr sz="900"/>
            </a:lvl7pPr>
            <a:lvl8pPr marL="3657600" lvl="7" indent="-228600" algn="l">
              <a:spcBef>
                <a:spcPts val="180"/>
              </a:spcBef>
              <a:spcAft>
                <a:spcPts val="0"/>
              </a:spcAft>
              <a:buClr>
                <a:schemeClr val="dk1"/>
              </a:buClr>
              <a:buSzPts val="900"/>
              <a:buFont typeface="Arial"/>
              <a:buNone/>
              <a:defRPr sz="900"/>
            </a:lvl8pPr>
            <a:lvl9pPr marL="4114800" lvl="8" indent="-228600" algn="l">
              <a:spcBef>
                <a:spcPts val="180"/>
              </a:spcBef>
              <a:spcAft>
                <a:spcPts val="0"/>
              </a:spcAft>
              <a:buClr>
                <a:schemeClr val="dk1"/>
              </a:buClr>
              <a:buSzPts val="900"/>
              <a:buFont typeface="Arial"/>
              <a:buNone/>
              <a:defRPr sz="900"/>
            </a:lvl9pPr>
          </a:lstStyle>
          <a:p>
            <a:endParaRPr/>
          </a:p>
        </p:txBody>
      </p:sp>
      <p:sp>
        <p:nvSpPr>
          <p:cNvPr id="68" name="Google Shape;68;p10"/>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0"/>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1"/>
        <p:cNvGrpSpPr/>
        <p:nvPr/>
      </p:nvGrpSpPr>
      <p:grpSpPr>
        <a:xfrm>
          <a:off x="0" y="0"/>
          <a:ext cx="0" cy="0"/>
          <a:chOff x="0" y="0"/>
          <a:chExt cx="0" cy="0"/>
        </a:xfrm>
      </p:grpSpPr>
      <p:sp>
        <p:nvSpPr>
          <p:cNvPr id="72" name="Google Shape;72;p11"/>
          <p:cNvSpPr txBox="1">
            <a:spLocks noGrp="1"/>
          </p:cNvSpPr>
          <p:nvPr>
            <p:ph type="title"/>
          </p:nvPr>
        </p:nvSpPr>
        <p:spPr>
          <a:xfrm>
            <a:off x="2389717" y="4800600"/>
            <a:ext cx="73152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3" name="Google Shape;73;p11"/>
          <p:cNvSpPr>
            <a:spLocks noGrp="1"/>
          </p:cNvSpPr>
          <p:nvPr>
            <p:ph type="pic" idx="2"/>
          </p:nvPr>
        </p:nvSpPr>
        <p:spPr>
          <a:xfrm>
            <a:off x="2389717" y="612775"/>
            <a:ext cx="73152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hlink"/>
              </a:buClr>
              <a:buSzPts val="3200"/>
              <a:buFont typeface="Noto Sans Symbols"/>
              <a:buNone/>
              <a:defRPr sz="3200" b="0" i="0" u="none" strike="noStrike" cap="none">
                <a:solidFill>
                  <a:schemeClr val="dk1"/>
                </a:solidFill>
                <a:latin typeface="Verdana"/>
                <a:ea typeface="Verdana"/>
                <a:cs typeface="Verdana"/>
                <a:sym typeface="Verdana"/>
              </a:defRPr>
            </a:lvl1pPr>
            <a:lvl2pPr marR="0" lvl="1" algn="l" rtl="0">
              <a:spcBef>
                <a:spcPts val="560"/>
              </a:spcBef>
              <a:spcAft>
                <a:spcPts val="0"/>
              </a:spcAft>
              <a:buClr>
                <a:schemeClr val="accent1"/>
              </a:buClr>
              <a:buSzPts val="2800"/>
              <a:buFont typeface="Noto Sans Symbols"/>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4" name="Google Shape;74;p11"/>
          <p:cNvSpPr txBox="1">
            <a:spLocks noGrp="1"/>
          </p:cNvSpPr>
          <p:nvPr>
            <p:ph type="body" idx="1"/>
          </p:nvPr>
        </p:nvSpPr>
        <p:spPr>
          <a:xfrm>
            <a:off x="2389717" y="5367338"/>
            <a:ext cx="73152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SzPts val="1400"/>
              <a:buNone/>
              <a:defRPr sz="1400"/>
            </a:lvl1pPr>
            <a:lvl2pPr marL="914400" lvl="1" indent="-228600" algn="l">
              <a:spcBef>
                <a:spcPts val="240"/>
              </a:spcBef>
              <a:spcAft>
                <a:spcPts val="0"/>
              </a:spcAft>
              <a:buSzPts val="1200"/>
              <a:buNone/>
              <a:defRPr sz="1200"/>
            </a:lvl2pPr>
            <a:lvl3pPr marL="1371600" lvl="2" indent="-228600" algn="l">
              <a:spcBef>
                <a:spcPts val="200"/>
              </a:spcBef>
              <a:spcAft>
                <a:spcPts val="0"/>
              </a:spcAft>
              <a:buSzPts val="1000"/>
              <a:buFont typeface="Arial"/>
              <a:buNone/>
              <a:defRPr sz="1000"/>
            </a:lvl3pPr>
            <a:lvl4pPr marL="1828800" lvl="3" indent="-228600" algn="l">
              <a:spcBef>
                <a:spcPts val="180"/>
              </a:spcBef>
              <a:spcAft>
                <a:spcPts val="0"/>
              </a:spcAft>
              <a:buClr>
                <a:schemeClr val="dk1"/>
              </a:buClr>
              <a:buSzPts val="900"/>
              <a:buFont typeface="Arial"/>
              <a:buNone/>
              <a:defRPr sz="900"/>
            </a:lvl4pPr>
            <a:lvl5pPr marL="2286000" lvl="4" indent="-228600" algn="l">
              <a:spcBef>
                <a:spcPts val="180"/>
              </a:spcBef>
              <a:spcAft>
                <a:spcPts val="0"/>
              </a:spcAft>
              <a:buClr>
                <a:schemeClr val="dk1"/>
              </a:buClr>
              <a:buSzPts val="900"/>
              <a:buFont typeface="Arial"/>
              <a:buNone/>
              <a:defRPr sz="900"/>
            </a:lvl5pPr>
            <a:lvl6pPr marL="2743200" lvl="5" indent="-228600" algn="l">
              <a:spcBef>
                <a:spcPts val="180"/>
              </a:spcBef>
              <a:spcAft>
                <a:spcPts val="0"/>
              </a:spcAft>
              <a:buClr>
                <a:schemeClr val="dk1"/>
              </a:buClr>
              <a:buSzPts val="900"/>
              <a:buFont typeface="Arial"/>
              <a:buNone/>
              <a:defRPr sz="900"/>
            </a:lvl6pPr>
            <a:lvl7pPr marL="3200400" lvl="6" indent="-228600" algn="l">
              <a:spcBef>
                <a:spcPts val="180"/>
              </a:spcBef>
              <a:spcAft>
                <a:spcPts val="0"/>
              </a:spcAft>
              <a:buClr>
                <a:schemeClr val="dk1"/>
              </a:buClr>
              <a:buSzPts val="900"/>
              <a:buFont typeface="Arial"/>
              <a:buNone/>
              <a:defRPr sz="900"/>
            </a:lvl7pPr>
            <a:lvl8pPr marL="3657600" lvl="7" indent="-228600" algn="l">
              <a:spcBef>
                <a:spcPts val="180"/>
              </a:spcBef>
              <a:spcAft>
                <a:spcPts val="0"/>
              </a:spcAft>
              <a:buClr>
                <a:schemeClr val="dk1"/>
              </a:buClr>
              <a:buSzPts val="900"/>
              <a:buFont typeface="Arial"/>
              <a:buNone/>
              <a:defRPr sz="900"/>
            </a:lvl8pPr>
            <a:lvl9pPr marL="4114800" lvl="8" indent="-228600" algn="l">
              <a:spcBef>
                <a:spcPts val="180"/>
              </a:spcBef>
              <a:spcAft>
                <a:spcPts val="0"/>
              </a:spcAft>
              <a:buClr>
                <a:schemeClr val="dk1"/>
              </a:buClr>
              <a:buSzPts val="900"/>
              <a:buFont typeface="Arial"/>
              <a:buNone/>
              <a:defRPr sz="900"/>
            </a:lvl9pPr>
          </a:lstStyle>
          <a:p>
            <a:endParaRPr/>
          </a:p>
        </p:txBody>
      </p:sp>
      <p:sp>
        <p:nvSpPr>
          <p:cNvPr id="75" name="Google Shape;75;p11"/>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descr="Light horizontal"/>
          <p:cNvSpPr/>
          <p:nvPr/>
        </p:nvSpPr>
        <p:spPr>
          <a:xfrm>
            <a:off x="1" y="0"/>
            <a:ext cx="624417"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1" name="Google Shape;11;p2"/>
          <p:cNvSpPr/>
          <p:nvPr/>
        </p:nvSpPr>
        <p:spPr>
          <a:xfrm>
            <a:off x="0" y="-26988"/>
            <a:ext cx="12192000" cy="69215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cxnSp>
        <p:nvCxnSpPr>
          <p:cNvPr id="12" name="Google Shape;12;p2"/>
          <p:cNvCxnSpPr/>
          <p:nvPr/>
        </p:nvCxnSpPr>
        <p:spPr>
          <a:xfrm>
            <a:off x="624418" y="6410325"/>
            <a:ext cx="11233149" cy="0"/>
          </a:xfrm>
          <a:prstGeom prst="straightConnector1">
            <a:avLst/>
          </a:prstGeom>
          <a:noFill/>
          <a:ln w="9525" cap="flat" cmpd="sng">
            <a:solidFill>
              <a:schemeClr val="dk2"/>
            </a:solidFill>
            <a:prstDash val="solid"/>
            <a:round/>
            <a:headEnd type="none" w="med" len="med"/>
            <a:tailEnd type="none" w="med" len="med"/>
          </a:ln>
        </p:spPr>
      </p:cxnSp>
      <p:sp>
        <p:nvSpPr>
          <p:cNvPr id="13" name="Google Shape;13;p2"/>
          <p:cNvSpPr/>
          <p:nvPr/>
        </p:nvSpPr>
        <p:spPr>
          <a:xfrm>
            <a:off x="624418" y="233364"/>
            <a:ext cx="9984316" cy="720725"/>
          </a:xfrm>
          <a:prstGeom prst="roundRect">
            <a:avLst>
              <a:gd name="adj" fmla="val 16667"/>
            </a:avLst>
          </a:prstGeom>
          <a:solidFill>
            <a:schemeClr val="dk1"/>
          </a:solidFill>
          <a:ln w="381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4" name="Google Shape;14;p2"/>
          <p:cNvSpPr txBox="1">
            <a:spLocks noGrp="1"/>
          </p:cNvSpPr>
          <p:nvPr>
            <p:ph type="body" idx="1"/>
          </p:nvPr>
        </p:nvSpPr>
        <p:spPr>
          <a:xfrm>
            <a:off x="609600" y="1076325"/>
            <a:ext cx="10972800" cy="5248275"/>
          </a:xfrm>
          <a:prstGeom prst="rect">
            <a:avLst/>
          </a:prstGeom>
          <a:noFill/>
          <a:ln>
            <a:noFill/>
          </a:ln>
        </p:spPr>
        <p:txBody>
          <a:bodyPr spcFirstLastPara="1" wrap="square" lIns="91425" tIns="45700" rIns="91425" bIns="45700" anchor="t" anchorCtr="0">
            <a:noAutofit/>
          </a:bodyPr>
          <a:lstStyle>
            <a:lvl1pPr marL="457200" marR="0" lvl="0" indent="-406400" algn="l" rtl="0">
              <a:spcBef>
                <a:spcPts val="560"/>
              </a:spcBef>
              <a:spcAft>
                <a:spcPts val="0"/>
              </a:spcAft>
              <a:buClr>
                <a:schemeClr val="hlink"/>
              </a:buClr>
              <a:buSzPts val="2800"/>
              <a:buFont typeface="Noto Sans Symbols"/>
              <a:buChar char="❖"/>
              <a:defRPr sz="2800" b="0" i="0" u="none" strike="noStrike" cap="none">
                <a:solidFill>
                  <a:schemeClr val="dk1"/>
                </a:solidFill>
                <a:latin typeface="Verdana"/>
                <a:ea typeface="Verdana"/>
                <a:cs typeface="Verdana"/>
                <a:sym typeface="Verdana"/>
              </a:defRPr>
            </a:lvl1pPr>
            <a:lvl2pPr marL="914400" marR="0" lvl="1" indent="-406400" algn="l" rtl="0">
              <a:spcBef>
                <a:spcPts val="560"/>
              </a:spcBef>
              <a:spcAft>
                <a:spcPts val="0"/>
              </a:spcAft>
              <a:buClr>
                <a:schemeClr val="accent1"/>
              </a:buClr>
              <a:buSzPts val="2800"/>
              <a:buFont typeface="Noto Sans Symbols"/>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dirty="0"/>
          </a:p>
        </p:txBody>
      </p:sp>
      <p:sp>
        <p:nvSpPr>
          <p:cNvPr id="15" name="Google Shape;15;p2"/>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000" b="1" i="0" u="none" strike="noStrike" cap="none">
                <a:solidFill>
                  <a:schemeClr val="dk1"/>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6" name="Google Shape;16;p2"/>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000" b="1" i="0" u="none" strike="noStrike" cap="none">
                <a:solidFill>
                  <a:schemeClr val="dk1"/>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7" name="Google Shape;17;p2"/>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rtl="0">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rtl="0">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rtl="0">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rtl="0">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rtl="0">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rtl="0">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rtl="0">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rtl="0">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rtl="0">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
        <p:nvSpPr>
          <p:cNvPr id="18" name="Google Shape;18;p2"/>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1pPr>
            <a:lvl2pPr marR="0" lvl="1"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2pPr>
            <a:lvl3pPr marR="0" lvl="2"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3pPr>
            <a:lvl4pPr marR="0" lvl="3"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4pPr>
            <a:lvl5pPr marR="0" lvl="4"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5pPr>
            <a:lvl6pPr marR="0" lvl="5"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6pPr>
            <a:lvl7pPr marR="0" lvl="6"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7pPr>
            <a:lvl8pPr marR="0" lvl="7"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8pPr>
            <a:lvl9pPr marR="0" lvl="8"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9pPr>
          </a:lstStyle>
          <a:p>
            <a:endParaRPr dirty="0"/>
          </a:p>
        </p:txBody>
      </p:sp>
      <p:sp>
        <p:nvSpPr>
          <p:cNvPr id="19" name="Google Shape;19;p2"/>
          <p:cNvSpPr txBox="1"/>
          <p:nvPr/>
        </p:nvSpPr>
        <p:spPr>
          <a:xfrm>
            <a:off x="10871200" y="261938"/>
            <a:ext cx="1320800" cy="3365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i="0" u="none" strike="noStrike" cap="none">
                <a:solidFill>
                  <a:schemeClr val="lt1"/>
                </a:solidFill>
                <a:latin typeface="Verdana"/>
                <a:ea typeface="Verdana"/>
                <a:cs typeface="Verdana"/>
                <a:sym typeface="Verdana"/>
              </a:rPr>
              <a:t>LOGO</a:t>
            </a:r>
            <a:endParaRPr sz="1400"/>
          </a:p>
        </p:txBody>
      </p:sp>
      <p:sp>
        <p:nvSpPr>
          <p:cNvPr id="20" name="Google Shape;20;p2"/>
          <p:cNvSpPr/>
          <p:nvPr/>
        </p:nvSpPr>
        <p:spPr>
          <a:xfrm rot="5400000">
            <a:off x="11244528" y="-261673"/>
            <a:ext cx="284162" cy="1001183"/>
          </a:xfrm>
          <a:prstGeom prst="moon">
            <a:avLst>
              <a:gd name="adj" fmla="val 21208"/>
            </a:avLst>
          </a:pr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5"/>
        <p:cNvGrpSpPr/>
        <p:nvPr/>
      </p:nvGrpSpPr>
      <p:grpSpPr>
        <a:xfrm>
          <a:off x="0" y="0"/>
          <a:ext cx="0" cy="0"/>
          <a:chOff x="0" y="0"/>
          <a:chExt cx="0" cy="0"/>
        </a:xfrm>
      </p:grpSpPr>
      <p:sp>
        <p:nvSpPr>
          <p:cNvPr id="96" name="Google Shape;96;g8e6a01cd38_2_0" descr="Light horizontal"/>
          <p:cNvSpPr/>
          <p:nvPr/>
        </p:nvSpPr>
        <p:spPr>
          <a:xfrm>
            <a:off x="1" y="0"/>
            <a:ext cx="624417"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97" name="Google Shape;97;g8e6a01cd38_2_0"/>
          <p:cNvSpPr/>
          <p:nvPr/>
        </p:nvSpPr>
        <p:spPr>
          <a:xfrm>
            <a:off x="0" y="1"/>
            <a:ext cx="10871200" cy="69215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cxnSp>
        <p:nvCxnSpPr>
          <p:cNvPr id="98" name="Google Shape;98;g8e6a01cd38_2_0"/>
          <p:cNvCxnSpPr/>
          <p:nvPr/>
        </p:nvCxnSpPr>
        <p:spPr>
          <a:xfrm>
            <a:off x="624418" y="6410325"/>
            <a:ext cx="11233149" cy="0"/>
          </a:xfrm>
          <a:prstGeom prst="straightConnector1">
            <a:avLst/>
          </a:prstGeom>
          <a:noFill/>
          <a:ln w="9525" cap="flat" cmpd="sng">
            <a:solidFill>
              <a:schemeClr val="dk2"/>
            </a:solidFill>
            <a:prstDash val="solid"/>
            <a:round/>
            <a:headEnd type="none" w="med" len="med"/>
            <a:tailEnd type="none" w="med" len="med"/>
          </a:ln>
        </p:spPr>
      </p:cxnSp>
      <p:sp>
        <p:nvSpPr>
          <p:cNvPr id="99" name="Google Shape;99;g8e6a01cd38_2_0"/>
          <p:cNvSpPr/>
          <p:nvPr/>
        </p:nvSpPr>
        <p:spPr>
          <a:xfrm>
            <a:off x="624418" y="233364"/>
            <a:ext cx="9984316" cy="720725"/>
          </a:xfrm>
          <a:prstGeom prst="roundRect">
            <a:avLst>
              <a:gd name="adj" fmla="val 16667"/>
            </a:avLst>
          </a:prstGeom>
          <a:solidFill>
            <a:schemeClr val="dk1"/>
          </a:solidFill>
          <a:ln w="381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100" name="Google Shape;100;g8e6a01cd38_2_0"/>
          <p:cNvSpPr txBox="1">
            <a:spLocks noGrp="1"/>
          </p:cNvSpPr>
          <p:nvPr>
            <p:ph type="body" idx="1"/>
          </p:nvPr>
        </p:nvSpPr>
        <p:spPr>
          <a:xfrm>
            <a:off x="609600" y="1076325"/>
            <a:ext cx="10972800" cy="5248275"/>
          </a:xfrm>
          <a:prstGeom prst="rect">
            <a:avLst/>
          </a:prstGeom>
          <a:noFill/>
          <a:ln>
            <a:noFill/>
          </a:ln>
        </p:spPr>
        <p:txBody>
          <a:bodyPr spcFirstLastPara="1" wrap="square" lIns="91425" tIns="45700" rIns="91425" bIns="45700" anchor="t" anchorCtr="0">
            <a:noAutofit/>
          </a:bodyPr>
          <a:lstStyle>
            <a:lvl1pPr marL="457200" marR="0" lvl="0" indent="-406400" algn="l" rtl="0">
              <a:spcBef>
                <a:spcPts val="560"/>
              </a:spcBef>
              <a:spcAft>
                <a:spcPts val="0"/>
              </a:spcAft>
              <a:buClr>
                <a:schemeClr val="hlink"/>
              </a:buClr>
              <a:buSzPts val="2800"/>
              <a:buFont typeface="Noto Sans Symbols"/>
              <a:buChar char="❖"/>
              <a:defRPr sz="2800" b="0" i="0" u="none" strike="noStrike" cap="none">
                <a:solidFill>
                  <a:schemeClr val="dk1"/>
                </a:solidFill>
                <a:latin typeface="Verdana"/>
                <a:ea typeface="Verdana"/>
                <a:cs typeface="Verdana"/>
                <a:sym typeface="Verdana"/>
              </a:defRPr>
            </a:lvl1pPr>
            <a:lvl2pPr marL="914400" marR="0" lvl="1" indent="-406400" algn="l" rtl="0">
              <a:spcBef>
                <a:spcPts val="560"/>
              </a:spcBef>
              <a:spcAft>
                <a:spcPts val="0"/>
              </a:spcAft>
              <a:buClr>
                <a:schemeClr val="accent1"/>
              </a:buClr>
              <a:buSzPts val="2800"/>
              <a:buFont typeface="Noto Sans Symbols"/>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01" name="Google Shape;101;g8e6a01cd38_2_0"/>
          <p:cNvSpPr txBox="1">
            <a:spLocks noGrp="1"/>
          </p:cNvSpPr>
          <p:nvPr>
            <p:ph type="dt" idx="10"/>
          </p:nvPr>
        </p:nvSpPr>
        <p:spPr>
          <a:xfrm>
            <a:off x="609600" y="6400800"/>
            <a:ext cx="3556000" cy="2555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000" b="1" i="0" u="none" strike="noStrike" cap="none">
                <a:solidFill>
                  <a:schemeClr val="dk1"/>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2" name="Google Shape;102;g8e6a01cd38_2_0"/>
          <p:cNvSpPr txBox="1">
            <a:spLocks noGrp="1"/>
          </p:cNvSpPr>
          <p:nvPr>
            <p:ph type="ftr" idx="11"/>
          </p:nvPr>
        </p:nvSpPr>
        <p:spPr>
          <a:xfrm>
            <a:off x="7924800" y="6400800"/>
            <a:ext cx="3860800" cy="2286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000" b="1" i="0" u="none" strike="noStrike" cap="none">
                <a:solidFill>
                  <a:schemeClr val="dk1"/>
                </a:solidFill>
                <a:latin typeface="Verdana"/>
                <a:ea typeface="Verdana"/>
                <a:cs typeface="Verdana"/>
                <a:sym typeface="Verdana"/>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3" name="Google Shape;103;g8e6a01cd38_2_0"/>
          <p:cNvSpPr txBox="1">
            <a:spLocks noGrp="1"/>
          </p:cNvSpPr>
          <p:nvPr>
            <p:ph type="sldNum" idx="12"/>
          </p:nvPr>
        </p:nvSpPr>
        <p:spPr>
          <a:xfrm>
            <a:off x="4876800" y="6386514"/>
            <a:ext cx="2844800" cy="211137"/>
          </a:xfrm>
          <a:prstGeom prst="rect">
            <a:avLst/>
          </a:prstGeom>
          <a:noFill/>
          <a:ln>
            <a:noFill/>
          </a:ln>
        </p:spPr>
        <p:txBody>
          <a:bodyPr spcFirstLastPara="1" wrap="square" lIns="91425" tIns="45700" rIns="91425" bIns="45700" anchor="t" anchorCtr="0">
            <a:noAutofit/>
          </a:bodyPr>
          <a:lstStyle>
            <a:lvl1pPr marL="0" marR="0" lvl="0" indent="0" algn="ctr" rtl="0">
              <a:spcBef>
                <a:spcPts val="0"/>
              </a:spcBef>
              <a:spcAft>
                <a:spcPts val="0"/>
              </a:spcAft>
              <a:buNone/>
              <a:defRPr sz="1000" b="1" i="0" u="none" strike="noStrike" cap="none">
                <a:solidFill>
                  <a:schemeClr val="dk1"/>
                </a:solidFill>
                <a:latin typeface="Verdana"/>
                <a:ea typeface="Verdana"/>
                <a:cs typeface="Verdana"/>
                <a:sym typeface="Verdana"/>
              </a:defRPr>
            </a:lvl1pPr>
            <a:lvl2pPr marL="0" marR="0" lvl="1" indent="0" algn="ctr" rtl="0">
              <a:spcBef>
                <a:spcPts val="0"/>
              </a:spcBef>
              <a:spcAft>
                <a:spcPts val="0"/>
              </a:spcAft>
              <a:buNone/>
              <a:defRPr sz="1000" b="1" i="0" u="none" strike="noStrike" cap="none">
                <a:solidFill>
                  <a:schemeClr val="dk1"/>
                </a:solidFill>
                <a:latin typeface="Verdana"/>
                <a:ea typeface="Verdana"/>
                <a:cs typeface="Verdana"/>
                <a:sym typeface="Verdana"/>
              </a:defRPr>
            </a:lvl2pPr>
            <a:lvl3pPr marL="0" marR="0" lvl="2" indent="0" algn="ctr" rtl="0">
              <a:spcBef>
                <a:spcPts val="0"/>
              </a:spcBef>
              <a:spcAft>
                <a:spcPts val="0"/>
              </a:spcAft>
              <a:buNone/>
              <a:defRPr sz="1000" b="1" i="0" u="none" strike="noStrike" cap="none">
                <a:solidFill>
                  <a:schemeClr val="dk1"/>
                </a:solidFill>
                <a:latin typeface="Verdana"/>
                <a:ea typeface="Verdana"/>
                <a:cs typeface="Verdana"/>
                <a:sym typeface="Verdana"/>
              </a:defRPr>
            </a:lvl3pPr>
            <a:lvl4pPr marL="0" marR="0" lvl="3" indent="0" algn="ctr" rtl="0">
              <a:spcBef>
                <a:spcPts val="0"/>
              </a:spcBef>
              <a:spcAft>
                <a:spcPts val="0"/>
              </a:spcAft>
              <a:buNone/>
              <a:defRPr sz="1000" b="1" i="0" u="none" strike="noStrike" cap="none">
                <a:solidFill>
                  <a:schemeClr val="dk1"/>
                </a:solidFill>
                <a:latin typeface="Verdana"/>
                <a:ea typeface="Verdana"/>
                <a:cs typeface="Verdana"/>
                <a:sym typeface="Verdana"/>
              </a:defRPr>
            </a:lvl4pPr>
            <a:lvl5pPr marL="0" marR="0" lvl="4" indent="0" algn="ctr" rtl="0">
              <a:spcBef>
                <a:spcPts val="0"/>
              </a:spcBef>
              <a:spcAft>
                <a:spcPts val="0"/>
              </a:spcAft>
              <a:buNone/>
              <a:defRPr sz="1000" b="1" i="0" u="none" strike="noStrike" cap="none">
                <a:solidFill>
                  <a:schemeClr val="dk1"/>
                </a:solidFill>
                <a:latin typeface="Verdana"/>
                <a:ea typeface="Verdana"/>
                <a:cs typeface="Verdana"/>
                <a:sym typeface="Verdana"/>
              </a:defRPr>
            </a:lvl5pPr>
            <a:lvl6pPr marL="0" marR="0" lvl="5" indent="0" algn="ctr" rtl="0">
              <a:spcBef>
                <a:spcPts val="0"/>
              </a:spcBef>
              <a:spcAft>
                <a:spcPts val="0"/>
              </a:spcAft>
              <a:buNone/>
              <a:defRPr sz="1000" b="1" i="0" u="none" strike="noStrike" cap="none">
                <a:solidFill>
                  <a:schemeClr val="dk1"/>
                </a:solidFill>
                <a:latin typeface="Verdana"/>
                <a:ea typeface="Verdana"/>
                <a:cs typeface="Verdana"/>
                <a:sym typeface="Verdana"/>
              </a:defRPr>
            </a:lvl6pPr>
            <a:lvl7pPr marL="0" marR="0" lvl="6" indent="0" algn="ctr" rtl="0">
              <a:spcBef>
                <a:spcPts val="0"/>
              </a:spcBef>
              <a:spcAft>
                <a:spcPts val="0"/>
              </a:spcAft>
              <a:buNone/>
              <a:defRPr sz="1000" b="1" i="0" u="none" strike="noStrike" cap="none">
                <a:solidFill>
                  <a:schemeClr val="dk1"/>
                </a:solidFill>
                <a:latin typeface="Verdana"/>
                <a:ea typeface="Verdana"/>
                <a:cs typeface="Verdana"/>
                <a:sym typeface="Verdana"/>
              </a:defRPr>
            </a:lvl7pPr>
            <a:lvl8pPr marL="0" marR="0" lvl="7" indent="0" algn="ctr" rtl="0">
              <a:spcBef>
                <a:spcPts val="0"/>
              </a:spcBef>
              <a:spcAft>
                <a:spcPts val="0"/>
              </a:spcAft>
              <a:buNone/>
              <a:defRPr sz="1000" b="1" i="0" u="none" strike="noStrike" cap="none">
                <a:solidFill>
                  <a:schemeClr val="dk1"/>
                </a:solidFill>
                <a:latin typeface="Verdana"/>
                <a:ea typeface="Verdana"/>
                <a:cs typeface="Verdana"/>
                <a:sym typeface="Verdana"/>
              </a:defRPr>
            </a:lvl8pPr>
            <a:lvl9pPr marL="0" marR="0" lvl="8" indent="0" algn="ctr" rtl="0">
              <a:spcBef>
                <a:spcPts val="0"/>
              </a:spcBef>
              <a:spcAft>
                <a:spcPts val="0"/>
              </a:spcAft>
              <a:buNone/>
              <a:defRPr sz="1000" b="1" i="0" u="none" strike="noStrike" cap="none">
                <a:solidFill>
                  <a:schemeClr val="dk1"/>
                </a:solidFill>
                <a:latin typeface="Verdana"/>
                <a:ea typeface="Verdana"/>
                <a:cs typeface="Verdana"/>
                <a:sym typeface="Verdana"/>
              </a:defRPr>
            </a:lvl9pPr>
          </a:lstStyle>
          <a:p>
            <a:fld id="{00000000-1234-1234-1234-123412341234}" type="slidenum">
              <a:rPr lang="en-US" smtClean="0"/>
              <a:pPr/>
              <a:t>‹#›</a:t>
            </a:fld>
            <a:endParaRPr lang="en-US"/>
          </a:p>
        </p:txBody>
      </p:sp>
      <p:sp>
        <p:nvSpPr>
          <p:cNvPr id="104" name="Google Shape;104;g8e6a01cd38_2_0"/>
          <p:cNvSpPr txBox="1">
            <a:spLocks noGrp="1"/>
          </p:cNvSpPr>
          <p:nvPr>
            <p:ph type="title"/>
          </p:nvPr>
        </p:nvSpPr>
        <p:spPr>
          <a:xfrm>
            <a:off x="730251" y="319088"/>
            <a:ext cx="9550400" cy="563562"/>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1pPr>
            <a:lvl2pPr marR="0" lvl="1"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2pPr>
            <a:lvl3pPr marR="0" lvl="2"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3pPr>
            <a:lvl4pPr marR="0" lvl="3"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4pPr>
            <a:lvl5pPr marR="0" lvl="4"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5pPr>
            <a:lvl6pPr marR="0" lvl="5"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6pPr>
            <a:lvl7pPr marR="0" lvl="6"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7pPr>
            <a:lvl8pPr marR="0" lvl="7"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8pPr>
            <a:lvl9pPr marR="0" lvl="8" algn="ctr" rtl="0">
              <a:spcBef>
                <a:spcPts val="0"/>
              </a:spcBef>
              <a:spcAft>
                <a:spcPts val="0"/>
              </a:spcAft>
              <a:buSzPts val="1400"/>
              <a:buNone/>
              <a:defRPr sz="3200" b="0" i="0" u="none" strike="noStrike" cap="none">
                <a:solidFill>
                  <a:schemeClr val="lt1"/>
                </a:solidFill>
                <a:latin typeface="Verdana"/>
                <a:ea typeface="Verdana"/>
                <a:cs typeface="Verdana"/>
                <a:sym typeface="Verdana"/>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6" name="Google Shape;196;g8e6a01cd38_2_95"/>
          <p:cNvSpPr txBox="1"/>
          <p:nvPr/>
        </p:nvSpPr>
        <p:spPr>
          <a:xfrm>
            <a:off x="182880" y="1758240"/>
            <a:ext cx="12009120" cy="1846607"/>
          </a:xfrm>
          <a:prstGeom prst="rect">
            <a:avLst/>
          </a:prstGeom>
          <a:noFill/>
          <a:ln>
            <a:noFill/>
          </a:ln>
        </p:spPr>
        <p:txBody>
          <a:bodyPr spcFirstLastPara="1" wrap="square" lIns="91425" tIns="45700" rIns="91425" bIns="45700" anchor="ctr" anchorCtr="0">
            <a:noAutofit/>
          </a:bodyPr>
          <a:lstStyle/>
          <a:p>
            <a:pPr algn="ctr"/>
            <a:r>
              <a:rPr lang="en-US" sz="4400" b="1" dirty="0">
                <a:solidFill>
                  <a:srgbClr val="35558D"/>
                </a:solidFill>
                <a:latin typeface="Times New Roman" panose="02020603050405020304" pitchFamily="18" charset="0"/>
                <a:ea typeface="Verdana"/>
                <a:cs typeface="Times New Roman" panose="02020603050405020304" pitchFamily="18" charset="0"/>
                <a:sym typeface="Verdana"/>
              </a:rPr>
              <a:t>Realtime Voice Cloning</a:t>
            </a:r>
            <a:endParaRPr lang="en-US" sz="3600" b="1" dirty="0">
              <a:solidFill>
                <a:srgbClr val="35558D"/>
              </a:solidFill>
              <a:latin typeface="Times New Roman" panose="02020603050405020304" pitchFamily="18" charset="0"/>
              <a:ea typeface="Verdana"/>
              <a:cs typeface="Times New Roman" panose="02020603050405020304" pitchFamily="18" charset="0"/>
              <a:sym typeface="Verdana"/>
            </a:endParaRPr>
          </a:p>
        </p:txBody>
      </p:sp>
      <p:sp>
        <p:nvSpPr>
          <p:cNvPr id="2" name="TextBox 1">
            <a:extLst>
              <a:ext uri="{FF2B5EF4-FFF2-40B4-BE49-F238E27FC236}">
                <a16:creationId xmlns:a16="http://schemas.microsoft.com/office/drawing/2014/main" id="{9C5CC6EA-B3C9-F9F6-CEA1-2287B1606685}"/>
              </a:ext>
            </a:extLst>
          </p:cNvPr>
          <p:cNvSpPr txBox="1"/>
          <p:nvPr/>
        </p:nvSpPr>
        <p:spPr>
          <a:xfrm>
            <a:off x="10120468" y="6050403"/>
            <a:ext cx="2071532" cy="369332"/>
          </a:xfrm>
          <a:prstGeom prst="rect">
            <a:avLst/>
          </a:prstGeom>
          <a:noFill/>
        </p:spPr>
        <p:txBody>
          <a:bodyPr wrap="square" rtlCol="0">
            <a:spAutoFit/>
          </a:bodyPr>
          <a:lstStyle/>
          <a:p>
            <a:pPr algn="ctr"/>
            <a:r>
              <a:rPr lang="en-US" sz="1800" dirty="0"/>
              <a:t>Anh T. Huynh</a:t>
            </a:r>
          </a:p>
        </p:txBody>
      </p:sp>
    </p:spTree>
    <p:extLst>
      <p:ext uri="{BB962C8B-B14F-4D97-AF65-F5344CB8AC3E}">
        <p14:creationId xmlns:p14="http://schemas.microsoft.com/office/powerpoint/2010/main" val="25751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10</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Real Time Voice Cloning</a:t>
            </a:r>
          </a:p>
        </p:txBody>
      </p:sp>
      <p:pic>
        <p:nvPicPr>
          <p:cNvPr id="4" name="Picture 3">
            <a:extLst>
              <a:ext uri="{FF2B5EF4-FFF2-40B4-BE49-F238E27FC236}">
                <a16:creationId xmlns:a16="http://schemas.microsoft.com/office/drawing/2014/main" id="{7082345E-1DC2-961B-E955-3FB19DFB8C7A}"/>
              </a:ext>
            </a:extLst>
          </p:cNvPr>
          <p:cNvPicPr>
            <a:picLocks noChangeAspect="1"/>
          </p:cNvPicPr>
          <p:nvPr/>
        </p:nvPicPr>
        <p:blipFill>
          <a:blip r:embed="rId3"/>
          <a:stretch>
            <a:fillRect/>
          </a:stretch>
        </p:blipFill>
        <p:spPr>
          <a:xfrm>
            <a:off x="574248" y="0"/>
            <a:ext cx="10802341" cy="6858000"/>
          </a:xfrm>
          <a:prstGeom prst="rect">
            <a:avLst/>
          </a:prstGeom>
        </p:spPr>
      </p:pic>
    </p:spTree>
    <p:extLst>
      <p:ext uri="{BB962C8B-B14F-4D97-AF65-F5344CB8AC3E}">
        <p14:creationId xmlns:p14="http://schemas.microsoft.com/office/powerpoint/2010/main" val="2309056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11</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Real Time Voice Cloning</a:t>
            </a:r>
          </a:p>
        </p:txBody>
      </p:sp>
      <p:pic>
        <p:nvPicPr>
          <p:cNvPr id="3" name="Picture 2">
            <a:extLst>
              <a:ext uri="{FF2B5EF4-FFF2-40B4-BE49-F238E27FC236}">
                <a16:creationId xmlns:a16="http://schemas.microsoft.com/office/drawing/2014/main" id="{AFC0E84F-E552-A78D-6A49-E4BB10C04309}"/>
              </a:ext>
            </a:extLst>
          </p:cNvPr>
          <p:cNvPicPr>
            <a:picLocks noChangeAspect="1"/>
          </p:cNvPicPr>
          <p:nvPr/>
        </p:nvPicPr>
        <p:blipFill>
          <a:blip r:embed="rId3"/>
          <a:stretch>
            <a:fillRect/>
          </a:stretch>
        </p:blipFill>
        <p:spPr>
          <a:xfrm>
            <a:off x="0" y="996497"/>
            <a:ext cx="12192000" cy="4865006"/>
          </a:xfrm>
          <a:prstGeom prst="rect">
            <a:avLst/>
          </a:prstGeom>
        </p:spPr>
      </p:pic>
    </p:spTree>
    <p:extLst>
      <p:ext uri="{BB962C8B-B14F-4D97-AF65-F5344CB8AC3E}">
        <p14:creationId xmlns:p14="http://schemas.microsoft.com/office/powerpoint/2010/main" val="26450966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12</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Real Time Voice Cloning</a:t>
            </a:r>
          </a:p>
        </p:txBody>
      </p:sp>
      <p:pic>
        <p:nvPicPr>
          <p:cNvPr id="4" name="Picture 3">
            <a:extLst>
              <a:ext uri="{FF2B5EF4-FFF2-40B4-BE49-F238E27FC236}">
                <a16:creationId xmlns:a16="http://schemas.microsoft.com/office/drawing/2014/main" id="{B7497E7C-97BE-EA47-F7D9-CB4F72BB68C7}"/>
              </a:ext>
            </a:extLst>
          </p:cNvPr>
          <p:cNvPicPr>
            <a:picLocks noChangeAspect="1"/>
          </p:cNvPicPr>
          <p:nvPr/>
        </p:nvPicPr>
        <p:blipFill>
          <a:blip r:embed="rId3"/>
          <a:stretch>
            <a:fillRect/>
          </a:stretch>
        </p:blipFill>
        <p:spPr>
          <a:xfrm>
            <a:off x="995749" y="1008623"/>
            <a:ext cx="9554277" cy="5377891"/>
          </a:xfrm>
          <a:prstGeom prst="rect">
            <a:avLst/>
          </a:prstGeom>
        </p:spPr>
      </p:pic>
    </p:spTree>
    <p:extLst>
      <p:ext uri="{BB962C8B-B14F-4D97-AF65-F5344CB8AC3E}">
        <p14:creationId xmlns:p14="http://schemas.microsoft.com/office/powerpoint/2010/main" val="1009934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13</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Real Time Voice Cloning</a:t>
            </a:r>
          </a:p>
        </p:txBody>
      </p:sp>
      <p:pic>
        <p:nvPicPr>
          <p:cNvPr id="3" name="Picture 2">
            <a:extLst>
              <a:ext uri="{FF2B5EF4-FFF2-40B4-BE49-F238E27FC236}">
                <a16:creationId xmlns:a16="http://schemas.microsoft.com/office/drawing/2014/main" id="{CD46D4FC-7220-5C8B-2447-AAF90806AAE9}"/>
              </a:ext>
            </a:extLst>
          </p:cNvPr>
          <p:cNvPicPr>
            <a:picLocks noChangeAspect="1"/>
          </p:cNvPicPr>
          <p:nvPr/>
        </p:nvPicPr>
        <p:blipFill>
          <a:blip r:embed="rId3"/>
          <a:stretch>
            <a:fillRect/>
          </a:stretch>
        </p:blipFill>
        <p:spPr>
          <a:xfrm>
            <a:off x="0" y="942440"/>
            <a:ext cx="12192000" cy="5384284"/>
          </a:xfrm>
          <a:prstGeom prst="rect">
            <a:avLst/>
          </a:prstGeom>
        </p:spPr>
      </p:pic>
    </p:spTree>
    <p:extLst>
      <p:ext uri="{BB962C8B-B14F-4D97-AF65-F5344CB8AC3E}">
        <p14:creationId xmlns:p14="http://schemas.microsoft.com/office/powerpoint/2010/main" val="3397465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14</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Real Time Voice Cloning</a:t>
            </a:r>
          </a:p>
        </p:txBody>
      </p:sp>
      <p:pic>
        <p:nvPicPr>
          <p:cNvPr id="4" name="Picture 3">
            <a:extLst>
              <a:ext uri="{FF2B5EF4-FFF2-40B4-BE49-F238E27FC236}">
                <a16:creationId xmlns:a16="http://schemas.microsoft.com/office/drawing/2014/main" id="{BF156B4C-3261-D806-D5A0-79ABC7DFCC72}"/>
              </a:ext>
            </a:extLst>
          </p:cNvPr>
          <p:cNvPicPr>
            <a:picLocks noChangeAspect="1"/>
          </p:cNvPicPr>
          <p:nvPr/>
        </p:nvPicPr>
        <p:blipFill>
          <a:blip r:embed="rId3"/>
          <a:stretch>
            <a:fillRect/>
          </a:stretch>
        </p:blipFill>
        <p:spPr>
          <a:xfrm>
            <a:off x="1131561" y="882650"/>
            <a:ext cx="9671604" cy="5537221"/>
          </a:xfrm>
          <a:prstGeom prst="rect">
            <a:avLst/>
          </a:prstGeom>
        </p:spPr>
      </p:pic>
    </p:spTree>
    <p:extLst>
      <p:ext uri="{BB962C8B-B14F-4D97-AF65-F5344CB8AC3E}">
        <p14:creationId xmlns:p14="http://schemas.microsoft.com/office/powerpoint/2010/main" val="2472538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15</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Real Time Voice Cloning</a:t>
            </a:r>
          </a:p>
        </p:txBody>
      </p:sp>
      <p:pic>
        <p:nvPicPr>
          <p:cNvPr id="3" name="Picture 2">
            <a:extLst>
              <a:ext uri="{FF2B5EF4-FFF2-40B4-BE49-F238E27FC236}">
                <a16:creationId xmlns:a16="http://schemas.microsoft.com/office/drawing/2014/main" id="{D83A74EA-5646-FFD1-DF89-3DD2A19A26AC}"/>
              </a:ext>
            </a:extLst>
          </p:cNvPr>
          <p:cNvPicPr>
            <a:picLocks noChangeAspect="1"/>
          </p:cNvPicPr>
          <p:nvPr/>
        </p:nvPicPr>
        <p:blipFill>
          <a:blip r:embed="rId3"/>
          <a:stretch>
            <a:fillRect/>
          </a:stretch>
        </p:blipFill>
        <p:spPr>
          <a:xfrm>
            <a:off x="971035" y="962465"/>
            <a:ext cx="9239277" cy="5344234"/>
          </a:xfrm>
          <a:prstGeom prst="rect">
            <a:avLst/>
          </a:prstGeom>
        </p:spPr>
      </p:pic>
    </p:spTree>
    <p:extLst>
      <p:ext uri="{BB962C8B-B14F-4D97-AF65-F5344CB8AC3E}">
        <p14:creationId xmlns:p14="http://schemas.microsoft.com/office/powerpoint/2010/main" val="1022962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16</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Real Time Voice Cloning</a:t>
            </a:r>
          </a:p>
        </p:txBody>
      </p:sp>
      <p:pic>
        <p:nvPicPr>
          <p:cNvPr id="4" name="Picture 3">
            <a:extLst>
              <a:ext uri="{FF2B5EF4-FFF2-40B4-BE49-F238E27FC236}">
                <a16:creationId xmlns:a16="http://schemas.microsoft.com/office/drawing/2014/main" id="{33112A37-92AA-AA01-32DE-F5B96DAD523B}"/>
              </a:ext>
            </a:extLst>
          </p:cNvPr>
          <p:cNvPicPr>
            <a:picLocks noChangeAspect="1"/>
          </p:cNvPicPr>
          <p:nvPr/>
        </p:nvPicPr>
        <p:blipFill>
          <a:blip r:embed="rId3"/>
          <a:stretch>
            <a:fillRect/>
          </a:stretch>
        </p:blipFill>
        <p:spPr>
          <a:xfrm>
            <a:off x="730251" y="882650"/>
            <a:ext cx="10018206" cy="5478791"/>
          </a:xfrm>
          <a:prstGeom prst="rect">
            <a:avLst/>
          </a:prstGeom>
        </p:spPr>
      </p:pic>
    </p:spTree>
    <p:extLst>
      <p:ext uri="{BB962C8B-B14F-4D97-AF65-F5344CB8AC3E}">
        <p14:creationId xmlns:p14="http://schemas.microsoft.com/office/powerpoint/2010/main" val="3869859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pic>
        <p:nvPicPr>
          <p:cNvPr id="8" name="Picture 7">
            <a:extLst>
              <a:ext uri="{FF2B5EF4-FFF2-40B4-BE49-F238E27FC236}">
                <a16:creationId xmlns:a16="http://schemas.microsoft.com/office/drawing/2014/main" id="{9A894DA0-8262-5F6A-F09E-44449826E36B}"/>
              </a:ext>
            </a:extLst>
          </p:cNvPr>
          <p:cNvPicPr>
            <a:picLocks noChangeAspect="1"/>
          </p:cNvPicPr>
          <p:nvPr/>
        </p:nvPicPr>
        <p:blipFill>
          <a:blip r:embed="rId5"/>
          <a:stretch>
            <a:fillRect/>
          </a:stretch>
        </p:blipFill>
        <p:spPr>
          <a:xfrm>
            <a:off x="719191" y="895530"/>
            <a:ext cx="10183271" cy="5490984"/>
          </a:xfrm>
          <a:prstGeom prst="rect">
            <a:avLst/>
          </a:prstGeom>
        </p:spPr>
      </p:pic>
      <p:sp>
        <p:nvSpPr>
          <p:cNvPr id="204" name="Google Shape;204;g8e6a01cd38_2_105"/>
          <p:cNvSpPr txBox="1">
            <a:spLocks noGrp="1"/>
          </p:cNvSpPr>
          <p:nvPr>
            <p:ph type="title"/>
          </p:nvPr>
        </p:nvSpPr>
        <p:spPr>
          <a:xfrm>
            <a:off x="719191" y="319088"/>
            <a:ext cx="9801546" cy="563562"/>
          </a:xfrm>
          <a:prstGeom prst="rect">
            <a:avLst/>
          </a:prstGeom>
          <a:noFill/>
          <a:ln>
            <a:noFill/>
          </a:ln>
        </p:spPr>
        <p:txBody>
          <a:bodyPr spcFirstLastPara="1" wrap="square" lIns="91425" tIns="45700" rIns="91425" bIns="45700" anchor="ctr" anchorCtr="0">
            <a:noAutofit/>
          </a:bodyPr>
          <a:lstStyle/>
          <a:p>
            <a:r>
              <a:rPr lang="en-US" sz="3600" dirty="0">
                <a:latin typeface="Times New Roman" panose="02020603050405020304" pitchFamily="18" charset="0"/>
                <a:cs typeface="Times New Roman" panose="02020603050405020304" pitchFamily="18" charset="0"/>
              </a:rPr>
              <a:t>Introduce Yourself</a:t>
            </a:r>
            <a:endParaRPr sz="3600" dirty="0">
              <a:latin typeface="Times New Roman" panose="02020603050405020304" pitchFamily="18" charset="0"/>
              <a:cs typeface="Times New Roman" panose="02020603050405020304" pitchFamily="18" charset="0"/>
            </a:endParaRPr>
          </a:p>
        </p:txBody>
      </p:sp>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2</a:t>
            </a:fld>
            <a:endParaRPr/>
          </a:p>
        </p:txBody>
      </p:sp>
      <p:pic>
        <p:nvPicPr>
          <p:cNvPr id="4" name="bandicam 2022-07-27 11-10-22-561">
            <a:hlinkClick r:id="" action="ppaction://media"/>
            <a:extLst>
              <a:ext uri="{FF2B5EF4-FFF2-40B4-BE49-F238E27FC236}">
                <a16:creationId xmlns:a16="http://schemas.microsoft.com/office/drawing/2014/main" id="{BD1CD85D-5B72-D55D-4A15-AEA919176AE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357319" y="1340705"/>
            <a:ext cx="4953000" cy="4953000"/>
          </a:xfrm>
          <a:prstGeom prst="rect">
            <a:avLst/>
          </a:prstGeom>
        </p:spPr>
      </p:pic>
    </p:spTree>
    <p:extLst>
      <p:ext uri="{BB962C8B-B14F-4D97-AF65-F5344CB8AC3E}">
        <p14:creationId xmlns:p14="http://schemas.microsoft.com/office/powerpoint/2010/main" val="216209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42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3</a:t>
            </a:fld>
            <a:endParaRPr/>
          </a:p>
        </p:txBody>
      </p:sp>
      <p:pic>
        <p:nvPicPr>
          <p:cNvPr id="2" name="Comment">
            <a:hlinkClick r:id="" action="ppaction://media"/>
            <a:extLst>
              <a:ext uri="{FF2B5EF4-FFF2-40B4-BE49-F238E27FC236}">
                <a16:creationId xmlns:a16="http://schemas.microsoft.com/office/drawing/2014/main" id="{9DBD3CEF-C82F-6C06-FB90-DB6B127343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5" name="Title 4">
            <a:extLst>
              <a:ext uri="{FF2B5EF4-FFF2-40B4-BE49-F238E27FC236}">
                <a16:creationId xmlns:a16="http://schemas.microsoft.com/office/drawing/2014/main" id="{49E299C2-3F4F-46A0-B640-88A1870F5373}"/>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953953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9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4</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endParaRPr lang="en-US"/>
          </a:p>
        </p:txBody>
      </p:sp>
      <p:pic>
        <p:nvPicPr>
          <p:cNvPr id="3" name="Picture 2">
            <a:extLst>
              <a:ext uri="{FF2B5EF4-FFF2-40B4-BE49-F238E27FC236}">
                <a16:creationId xmlns:a16="http://schemas.microsoft.com/office/drawing/2014/main" id="{976D73DE-F8E7-7778-E4F9-9A905DE869F8}"/>
              </a:ext>
            </a:extLst>
          </p:cNvPr>
          <p:cNvPicPr>
            <a:picLocks noChangeAspect="1"/>
          </p:cNvPicPr>
          <p:nvPr/>
        </p:nvPicPr>
        <p:blipFill>
          <a:blip r:embed="rId3"/>
          <a:stretch>
            <a:fillRect/>
          </a:stretch>
        </p:blipFill>
        <p:spPr>
          <a:xfrm>
            <a:off x="0" y="0"/>
            <a:ext cx="10962526" cy="6811417"/>
          </a:xfrm>
          <a:prstGeom prst="rect">
            <a:avLst/>
          </a:prstGeom>
        </p:spPr>
      </p:pic>
    </p:spTree>
    <p:extLst>
      <p:ext uri="{BB962C8B-B14F-4D97-AF65-F5344CB8AC3E}">
        <p14:creationId xmlns:p14="http://schemas.microsoft.com/office/powerpoint/2010/main" val="1506446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5</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3994B026-56B3-EE9D-7510-33AB8B893A18}"/>
              </a:ext>
            </a:extLst>
          </p:cNvPr>
          <p:cNvPicPr>
            <a:picLocks noChangeAspect="1"/>
          </p:cNvPicPr>
          <p:nvPr/>
        </p:nvPicPr>
        <p:blipFill>
          <a:blip r:embed="rId3"/>
          <a:stretch>
            <a:fillRect/>
          </a:stretch>
        </p:blipFill>
        <p:spPr>
          <a:xfrm>
            <a:off x="1097730" y="0"/>
            <a:ext cx="9550400" cy="6669093"/>
          </a:xfrm>
          <a:prstGeom prst="rect">
            <a:avLst/>
          </a:prstGeom>
        </p:spPr>
      </p:pic>
    </p:spTree>
    <p:extLst>
      <p:ext uri="{BB962C8B-B14F-4D97-AF65-F5344CB8AC3E}">
        <p14:creationId xmlns:p14="http://schemas.microsoft.com/office/powerpoint/2010/main" val="3020874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6</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First Order Model</a:t>
            </a:r>
          </a:p>
        </p:txBody>
      </p:sp>
      <p:pic>
        <p:nvPicPr>
          <p:cNvPr id="4" name="Picture 3">
            <a:extLst>
              <a:ext uri="{FF2B5EF4-FFF2-40B4-BE49-F238E27FC236}">
                <a16:creationId xmlns:a16="http://schemas.microsoft.com/office/drawing/2014/main" id="{B8875A22-4405-6278-EA89-B7DCAECC65AD}"/>
              </a:ext>
            </a:extLst>
          </p:cNvPr>
          <p:cNvPicPr>
            <a:picLocks noChangeAspect="1"/>
          </p:cNvPicPr>
          <p:nvPr/>
        </p:nvPicPr>
        <p:blipFill>
          <a:blip r:embed="rId3"/>
          <a:stretch>
            <a:fillRect/>
          </a:stretch>
        </p:blipFill>
        <p:spPr>
          <a:xfrm>
            <a:off x="0" y="938650"/>
            <a:ext cx="12192000" cy="5391863"/>
          </a:xfrm>
          <a:prstGeom prst="rect">
            <a:avLst/>
          </a:prstGeom>
        </p:spPr>
      </p:pic>
    </p:spTree>
    <p:extLst>
      <p:ext uri="{BB962C8B-B14F-4D97-AF65-F5344CB8AC3E}">
        <p14:creationId xmlns:p14="http://schemas.microsoft.com/office/powerpoint/2010/main" val="3314031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7</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endParaRPr lang="en-US"/>
          </a:p>
        </p:txBody>
      </p:sp>
      <p:pic>
        <p:nvPicPr>
          <p:cNvPr id="2" name="bandicam 2022-07-27 12-05-53-290">
            <a:hlinkClick r:id="" action="ppaction://media"/>
            <a:extLst>
              <a:ext uri="{FF2B5EF4-FFF2-40B4-BE49-F238E27FC236}">
                <a16:creationId xmlns:a16="http://schemas.microsoft.com/office/drawing/2014/main" id="{469AB11F-C529-E1AF-4336-5A8F64FAF7F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62368" y="1477107"/>
            <a:ext cx="6036260" cy="4271815"/>
          </a:xfrm>
          <a:prstGeom prst="rect">
            <a:avLst/>
          </a:prstGeom>
        </p:spPr>
      </p:pic>
    </p:spTree>
    <p:extLst>
      <p:ext uri="{BB962C8B-B14F-4D97-AF65-F5344CB8AC3E}">
        <p14:creationId xmlns:p14="http://schemas.microsoft.com/office/powerpoint/2010/main" val="3115385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8</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Real Time Voice Cloning</a:t>
            </a:r>
          </a:p>
        </p:txBody>
      </p:sp>
      <p:pic>
        <p:nvPicPr>
          <p:cNvPr id="4" name="Picture 3">
            <a:extLst>
              <a:ext uri="{FF2B5EF4-FFF2-40B4-BE49-F238E27FC236}">
                <a16:creationId xmlns:a16="http://schemas.microsoft.com/office/drawing/2014/main" id="{03A4958F-A853-0346-5D6C-9933CABBAF1D}"/>
              </a:ext>
            </a:extLst>
          </p:cNvPr>
          <p:cNvPicPr>
            <a:picLocks noChangeAspect="1"/>
          </p:cNvPicPr>
          <p:nvPr/>
        </p:nvPicPr>
        <p:blipFill>
          <a:blip r:embed="rId3"/>
          <a:stretch>
            <a:fillRect/>
          </a:stretch>
        </p:blipFill>
        <p:spPr>
          <a:xfrm>
            <a:off x="0" y="1219444"/>
            <a:ext cx="12192000" cy="4830276"/>
          </a:xfrm>
          <a:prstGeom prst="rect">
            <a:avLst/>
          </a:prstGeom>
        </p:spPr>
      </p:pic>
    </p:spTree>
    <p:extLst>
      <p:ext uri="{BB962C8B-B14F-4D97-AF65-F5344CB8AC3E}">
        <p14:creationId xmlns:p14="http://schemas.microsoft.com/office/powerpoint/2010/main" val="11267294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6" name="Google Shape;206;g8e6a01cd38_2_105"/>
          <p:cNvSpPr txBox="1">
            <a:spLocks noGrp="1"/>
          </p:cNvSpPr>
          <p:nvPr>
            <p:ph type="sldNum" idx="12"/>
          </p:nvPr>
        </p:nvSpPr>
        <p:spPr>
          <a:xfrm>
            <a:off x="5181600" y="6386514"/>
            <a:ext cx="2133600" cy="211137"/>
          </a:xfrm>
          <a:prstGeom prst="rect">
            <a:avLst/>
          </a:prstGeom>
          <a:noFill/>
          <a:ln>
            <a:noFill/>
          </a:ln>
        </p:spPr>
        <p:txBody>
          <a:bodyPr spcFirstLastPara="1" wrap="square" lIns="91425" tIns="45700" rIns="91425" bIns="45700" anchor="t" anchorCtr="0">
            <a:noAutofit/>
          </a:bodyPr>
          <a:lstStyle/>
          <a:p>
            <a:pPr>
              <a:buClr>
                <a:schemeClr val="dk1"/>
              </a:buClr>
              <a:buSzPts val="1000"/>
            </a:pPr>
            <a:fld id="{00000000-1234-1234-1234-123412341234}" type="slidenum">
              <a:rPr lang="en-US"/>
              <a:pPr>
                <a:buClr>
                  <a:schemeClr val="dk1"/>
                </a:buClr>
                <a:buSzPts val="1000"/>
              </a:pPr>
              <a:t>9</a:t>
            </a:fld>
            <a:endParaRPr/>
          </a:p>
        </p:txBody>
      </p:sp>
      <p:sp>
        <p:nvSpPr>
          <p:cNvPr id="6" name="Title 5">
            <a:extLst>
              <a:ext uri="{FF2B5EF4-FFF2-40B4-BE49-F238E27FC236}">
                <a16:creationId xmlns:a16="http://schemas.microsoft.com/office/drawing/2014/main" id="{EC2C6A63-E255-58A8-AAC7-6E95349DDB42}"/>
              </a:ext>
            </a:extLst>
          </p:cNvPr>
          <p:cNvSpPr>
            <a:spLocks noGrp="1"/>
          </p:cNvSpPr>
          <p:nvPr>
            <p:ph type="title"/>
          </p:nvPr>
        </p:nvSpPr>
        <p:spPr/>
        <p:txBody>
          <a:bodyPr/>
          <a:lstStyle/>
          <a:p>
            <a:r>
              <a:rPr lang="en-US" dirty="0"/>
              <a:t>Real Time Voice Cloning</a:t>
            </a:r>
          </a:p>
        </p:txBody>
      </p:sp>
      <p:pic>
        <p:nvPicPr>
          <p:cNvPr id="3" name="Picture 2">
            <a:extLst>
              <a:ext uri="{FF2B5EF4-FFF2-40B4-BE49-F238E27FC236}">
                <a16:creationId xmlns:a16="http://schemas.microsoft.com/office/drawing/2014/main" id="{9F1059E1-E556-DD7A-F553-88B11D9AEE93}"/>
              </a:ext>
            </a:extLst>
          </p:cNvPr>
          <p:cNvPicPr>
            <a:picLocks noChangeAspect="1"/>
          </p:cNvPicPr>
          <p:nvPr/>
        </p:nvPicPr>
        <p:blipFill>
          <a:blip r:embed="rId3"/>
          <a:stretch>
            <a:fillRect/>
          </a:stretch>
        </p:blipFill>
        <p:spPr>
          <a:xfrm>
            <a:off x="0" y="1271217"/>
            <a:ext cx="12192000" cy="4958662"/>
          </a:xfrm>
          <a:prstGeom prst="rect">
            <a:avLst/>
          </a:prstGeom>
        </p:spPr>
      </p:pic>
    </p:spTree>
    <p:extLst>
      <p:ext uri="{BB962C8B-B14F-4D97-AF65-F5344CB8AC3E}">
        <p14:creationId xmlns:p14="http://schemas.microsoft.com/office/powerpoint/2010/main" val="4203935348"/>
      </p:ext>
    </p:extLst>
  </p:cSld>
  <p:clrMapOvr>
    <a:masterClrMapping/>
  </p:clrMapOvr>
</p:sld>
</file>

<file path=ppt/theme/theme1.xml><?xml version="1.0" encoding="utf-8"?>
<a:theme xmlns:a="http://schemas.openxmlformats.org/drawingml/2006/main" name="134TGp_report_diagram">
  <a:themeElements>
    <a:clrScheme name="134TGp_report_diagram 2">
      <a:dk1>
        <a:srgbClr val="23387D"/>
      </a:dk1>
      <a:lt1>
        <a:srgbClr val="FFFFFF"/>
      </a:lt1>
      <a:dk2>
        <a:srgbClr val="1A3D97"/>
      </a:dk2>
      <a:lt2>
        <a:srgbClr val="DDDDDD"/>
      </a:lt2>
      <a:accent1>
        <a:srgbClr val="4972BB"/>
      </a:accent1>
      <a:accent2>
        <a:srgbClr val="6A99D8"/>
      </a:accent2>
      <a:accent3>
        <a:srgbClr val="FFFFFF"/>
      </a:accent3>
      <a:accent4>
        <a:srgbClr val="1C2E6A"/>
      </a:accent4>
      <a:accent5>
        <a:srgbClr val="B1BCDA"/>
      </a:accent5>
      <a:accent6>
        <a:srgbClr val="5F8AC4"/>
      </a:accent6>
      <a:hlink>
        <a:srgbClr val="96B1E6"/>
      </a:hlink>
      <a:folHlink>
        <a:srgbClr val="99C25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34TGp_report_diagram">
  <a:themeElements>
    <a:clrScheme name="134TGp_report_diagram 2">
      <a:dk1>
        <a:srgbClr val="23387D"/>
      </a:dk1>
      <a:lt1>
        <a:srgbClr val="FFFFFF"/>
      </a:lt1>
      <a:dk2>
        <a:srgbClr val="1A3D97"/>
      </a:dk2>
      <a:lt2>
        <a:srgbClr val="DDDDDD"/>
      </a:lt2>
      <a:accent1>
        <a:srgbClr val="4972BB"/>
      </a:accent1>
      <a:accent2>
        <a:srgbClr val="6A99D8"/>
      </a:accent2>
      <a:accent3>
        <a:srgbClr val="FFFFFF"/>
      </a:accent3>
      <a:accent4>
        <a:srgbClr val="1C2E6A"/>
      </a:accent4>
      <a:accent5>
        <a:srgbClr val="B1BCDA"/>
      </a:accent5>
      <a:accent6>
        <a:srgbClr val="5F8AC4"/>
      </a:accent6>
      <a:hlink>
        <a:srgbClr val="96B1E6"/>
      </a:hlink>
      <a:folHlink>
        <a:srgbClr val="99C25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4263</TotalTime>
  <Words>719</Words>
  <Application>Microsoft Office PowerPoint</Application>
  <PresentationFormat>Widescreen</PresentationFormat>
  <Paragraphs>64</Paragraphs>
  <Slides>16</Slides>
  <Notes>16</Notes>
  <HiddenSlides>0</HiddenSlides>
  <MMClips>3</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16</vt:i4>
      </vt:variant>
    </vt:vector>
  </HeadingPairs>
  <TitlesOfParts>
    <vt:vector size="24" baseType="lpstr">
      <vt:lpstr>Arial</vt:lpstr>
      <vt:lpstr>Noto Sans Symbols</vt:lpstr>
      <vt:lpstr>Roboto</vt:lpstr>
      <vt:lpstr>Times New Roman</vt:lpstr>
      <vt:lpstr>Verdana</vt:lpstr>
      <vt:lpstr>134TGp_report_diagram</vt:lpstr>
      <vt:lpstr>134TGp_report_diagram</vt:lpstr>
      <vt:lpstr>Photoshop.Image.6</vt:lpstr>
      <vt:lpstr>PowerPoint Presentation</vt:lpstr>
      <vt:lpstr>Introduce Yourself</vt:lpstr>
      <vt:lpstr>PowerPoint Presentation</vt:lpstr>
      <vt:lpstr>PowerPoint Presentation</vt:lpstr>
      <vt:lpstr>PowerPoint Presentation</vt:lpstr>
      <vt:lpstr>First Order Model</vt:lpstr>
      <vt:lpstr>PowerPoint Presentation</vt:lpstr>
      <vt:lpstr>Real Time Voice Cloning</vt:lpstr>
      <vt:lpstr>Real Time Voice Cloning</vt:lpstr>
      <vt:lpstr>Real Time Voice Cloning</vt:lpstr>
      <vt:lpstr>Real Time Voice Cloning</vt:lpstr>
      <vt:lpstr>Real Time Voice Cloning</vt:lpstr>
      <vt:lpstr>Real Time Voice Cloning</vt:lpstr>
      <vt:lpstr>Real Time Voice Cloning</vt:lpstr>
      <vt:lpstr>Real Time Voice Cloning</vt:lpstr>
      <vt:lpstr>Real Time Voice Cloning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LẬP TRÌNH TRÊN  THIẾT BỊ DI ĐỘNG</dc:title>
  <dc:creator>Tran Minh Triet</dc:creator>
  <cp:lastModifiedBy>Phan Xuân Quang</cp:lastModifiedBy>
  <cp:revision>363</cp:revision>
  <dcterms:created xsi:type="dcterms:W3CDTF">2006-05-28T09:28:45Z</dcterms:created>
  <dcterms:modified xsi:type="dcterms:W3CDTF">2024-07-31T13:12:14Z</dcterms:modified>
</cp:coreProperties>
</file>